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</p:sldMasterIdLst>
  <p:notesMasterIdLst>
    <p:notesMasterId r:id="rId5"/>
  </p:notesMasterIdLst>
  <p:sldIdLst>
    <p:sldId id="405" r:id="rId4"/>
    <p:sldId id="406" r:id="rId6"/>
    <p:sldId id="293" r:id="rId7"/>
    <p:sldId id="436" r:id="rId8"/>
    <p:sldId id="437" r:id="rId9"/>
    <p:sldId id="438" r:id="rId10"/>
    <p:sldId id="439" r:id="rId11"/>
    <p:sldId id="440" r:id="rId12"/>
    <p:sldId id="442" r:id="rId13"/>
    <p:sldId id="443" r:id="rId14"/>
    <p:sldId id="444" r:id="rId15"/>
    <p:sldId id="445" r:id="rId16"/>
    <p:sldId id="446" r:id="rId17"/>
    <p:sldId id="287" r:id="rId18"/>
    <p:sldId id="365" r:id="rId19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dfzwjp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A085"/>
    <a:srgbClr val="9BBB59"/>
    <a:srgbClr val="C0392B"/>
    <a:srgbClr val="2980B9"/>
    <a:srgbClr val="F39C12"/>
    <a:srgbClr val="595959"/>
    <a:srgbClr val="5F1C15"/>
    <a:srgbClr val="1A4D8A"/>
    <a:srgbClr val="1E5C86"/>
    <a:srgbClr val="638F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0773" autoAdjust="0"/>
  </p:normalViewPr>
  <p:slideViewPr>
    <p:cSldViewPr snapToGrid="0" showGuides="1">
      <p:cViewPr varScale="1">
        <p:scale>
          <a:sx n="54" d="100"/>
          <a:sy n="54" d="100"/>
        </p:scale>
        <p:origin x="1542" y="78"/>
      </p:cViewPr>
      <p:guideLst>
        <p:guide orient="horz" pos="2198"/>
        <p:guide pos="3840"/>
        <p:guide pos="559"/>
        <p:guide pos="7106"/>
        <p:guide orient="horz" pos="377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4" Type="http://schemas.openxmlformats.org/officeDocument/2006/relationships/tags" Target="tags/tag2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ECE15-AEA1-4D3C-A5BA-46EFA6BBF6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59FD8-65BA-4FA4-9633-C6C89C0AF44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59FD8-65BA-4FA4-9633-C6C89C0AF4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站在巨人的肩膀上引来了5G时代，但是快速发展的今天，我们不能浮躁，社会提倡的工匠精神必须从我们学生时代开始培养。因此我们今天将以手机作为主题展开我们的项目探究。项目将以设计最底层也是最重要的手机通讯录开始。下面我们思考一个问题，手机通讯录主要包含哪些功能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144CB0E-BF06-402D-A770-24DCBB658C9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顶层设计中的步骤，并不能直接对应一条明确的程序语句，还需要进行细化设计，将顶层设计“模块化”，每一步为一个独立的功能模块。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9FD8-65BA-4FA4-9633-C6C89C0AF4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9FD8-65BA-4FA4-9633-C6C89C0AF4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python</a:t>
            </a:r>
            <a:r>
              <a:rPr lang="zh-CN" altLang="en-US" dirty="0"/>
              <a:t>语言的列表中，各数据项顺序排序，并允许按照下标访问。下标是一个整数，有效范围从</a:t>
            </a:r>
            <a:r>
              <a:rPr lang="en-US" altLang="zh-CN" dirty="0"/>
              <a:t>0</a:t>
            </a:r>
            <a:r>
              <a:rPr lang="zh-CN" altLang="en-US" dirty="0"/>
              <a:t>到列表的长度</a:t>
            </a:r>
            <a:r>
              <a:rPr lang="en-US" altLang="zh-CN" dirty="0"/>
              <a:t>-1.name</a:t>
            </a:r>
            <a:r>
              <a:rPr lang="zh-CN" altLang="en-US" dirty="0"/>
              <a:t>【</a:t>
            </a:r>
            <a:r>
              <a:rPr lang="en-US" altLang="zh-CN" dirty="0"/>
              <a:t>0</a:t>
            </a:r>
            <a:r>
              <a:rPr lang="zh-CN" altLang="en-US" dirty="0"/>
              <a:t>】表示引用马化腾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9FD8-65BA-4FA4-9633-C6C89C0AF4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9FD8-65BA-4FA4-9633-C6C89C0AF4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9FD8-65BA-4FA4-9633-C6C89C0AF4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9FD8-65BA-4FA4-9633-C6C89C0AF4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9FD8-65BA-4FA4-9633-C6C89C0AF4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9FD8-65BA-4FA4-9633-C6C89C0AF4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9FD8-65BA-4FA4-9633-C6C89C0AF4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9FD8-65BA-4FA4-9633-C6C89C0AF4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9FD8-65BA-4FA4-9633-C6C89C0AF4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9FD8-65BA-4FA4-9633-C6C89C0AF4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59FD8-65BA-4FA4-9633-C6C89C0AF4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200660"/>
            <a:ext cx="724280" cy="594359"/>
            <a:chOff x="0" y="200660"/>
            <a:chExt cx="724280" cy="594359"/>
          </a:xfrm>
          <a:solidFill>
            <a:srgbClr val="2980B9"/>
          </a:solidFill>
        </p:grpSpPr>
        <p:sp>
          <p:nvSpPr>
            <p:cNvPr id="7" name="矩形 6"/>
            <p:cNvSpPr/>
            <p:nvPr/>
          </p:nvSpPr>
          <p:spPr>
            <a:xfrm>
              <a:off x="0" y="200660"/>
              <a:ext cx="594360" cy="59435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31734" y="200660"/>
              <a:ext cx="92546" cy="59435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Group 1"/>
          <p:cNvGrpSpPr/>
          <p:nvPr userDrawn="1"/>
        </p:nvGrpSpPr>
        <p:grpSpPr>
          <a:xfrm>
            <a:off x="-91829" y="7768791"/>
            <a:ext cx="12201094" cy="195829"/>
            <a:chOff x="-3893" y="4840321"/>
            <a:chExt cx="12201094" cy="195829"/>
          </a:xfrm>
        </p:grpSpPr>
        <p:sp>
          <p:nvSpPr>
            <p:cNvPr id="20" name="Rectangle 372"/>
            <p:cNvSpPr/>
            <p:nvPr/>
          </p:nvSpPr>
          <p:spPr>
            <a:xfrm>
              <a:off x="-3893" y="4840918"/>
              <a:ext cx="2440219" cy="195208"/>
            </a:xfrm>
            <a:prstGeom prst="rect">
              <a:avLst/>
            </a:prstGeom>
            <a:solidFill>
              <a:srgbClr val="2980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373"/>
            <p:cNvSpPr/>
            <p:nvPr/>
          </p:nvSpPr>
          <p:spPr>
            <a:xfrm>
              <a:off x="2436325" y="4840321"/>
              <a:ext cx="2440219" cy="195209"/>
            </a:xfrm>
            <a:prstGeom prst="rect">
              <a:avLst/>
            </a:prstGeom>
            <a:solidFill>
              <a:srgbClr val="16A08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374"/>
            <p:cNvSpPr/>
            <p:nvPr/>
          </p:nvSpPr>
          <p:spPr>
            <a:xfrm>
              <a:off x="4876544" y="4840941"/>
              <a:ext cx="2440219" cy="195209"/>
            </a:xfrm>
            <a:prstGeom prst="rect">
              <a:avLst/>
            </a:prstGeom>
            <a:solidFill>
              <a:srgbClr val="9BBB5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375"/>
            <p:cNvSpPr/>
            <p:nvPr/>
          </p:nvSpPr>
          <p:spPr>
            <a:xfrm>
              <a:off x="7316763" y="4840941"/>
              <a:ext cx="2440219" cy="195209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376"/>
            <p:cNvSpPr/>
            <p:nvPr/>
          </p:nvSpPr>
          <p:spPr>
            <a:xfrm>
              <a:off x="9734763" y="4840941"/>
              <a:ext cx="2462438" cy="195209"/>
            </a:xfrm>
            <a:prstGeom prst="rect">
              <a:avLst/>
            </a:prstGeom>
            <a:solidFill>
              <a:srgbClr val="C0392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FF84-7508-4FC9-ACE4-EAFF48E787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A19E-EEE1-4023-8CE5-E1738FD2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919D-2656-40CA-8CC0-430532E4A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5CA4-FC64-4523-B22C-B0F19F4090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919D-2656-40CA-8CC0-430532E4A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5CA4-FC64-4523-B22C-B0F19F4090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919D-2656-40CA-8CC0-430532E4A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5CA4-FC64-4523-B22C-B0F19F4090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919D-2656-40CA-8CC0-430532E4A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5CA4-FC64-4523-B22C-B0F19F4090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919D-2656-40CA-8CC0-430532E4A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5CA4-FC64-4523-B22C-B0F19F4090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919D-2656-40CA-8CC0-430532E4A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5CA4-FC64-4523-B22C-B0F19F4090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919D-2656-40CA-8CC0-430532E4A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5CA4-FC64-4523-B22C-B0F19F4090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919D-2656-40CA-8CC0-430532E4A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5CA4-FC64-4523-B22C-B0F19F4090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919D-2656-40CA-8CC0-430532E4A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5CA4-FC64-4523-B22C-B0F19F4090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919D-2656-40CA-8CC0-430532E4A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5CA4-FC64-4523-B22C-B0F19F4090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919D-2656-40CA-8CC0-430532E4A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5CA4-FC64-4523-B22C-B0F19F4090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0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ctr" defTabSz="1219200" rtl="0" eaLnBrk="1" latinLnBrk="1" hangingPunct="1">
        <a:spcBef>
          <a:spcPct val="0"/>
        </a:spcBef>
        <a:buNone/>
        <a:defRPr sz="4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457200" indent="-4572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C919D-2656-40CA-8CC0-430532E4A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55CA4-FC64-4523-B22C-B0F19F40908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svg"/><Relationship Id="rId8" Type="http://schemas.openxmlformats.org/officeDocument/2006/relationships/image" Target="../media/image5.png"/><Relationship Id="rId7" Type="http://schemas.openxmlformats.org/officeDocument/2006/relationships/image" Target="../media/image2.svg"/><Relationship Id="rId6" Type="http://schemas.openxmlformats.org/officeDocument/2006/relationships/image" Target="../media/image4.png"/><Relationship Id="rId5" Type="http://schemas.openxmlformats.org/officeDocument/2006/relationships/image" Target="../media/image1.sv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0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.svg"/><Relationship Id="rId7" Type="http://schemas.openxmlformats.org/officeDocument/2006/relationships/image" Target="../media/image11.png"/><Relationship Id="rId6" Type="http://schemas.openxmlformats.org/officeDocument/2006/relationships/image" Target="../media/image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5.xml"/><Relationship Id="rId14" Type="http://schemas.openxmlformats.org/officeDocument/2006/relationships/image" Target="../media/image15.png"/><Relationship Id="rId13" Type="http://schemas.openxmlformats.org/officeDocument/2006/relationships/image" Target="../media/image14.png"/><Relationship Id="rId12" Type="http://schemas.openxmlformats.org/officeDocument/2006/relationships/image" Target="../media/image13.png"/><Relationship Id="rId11" Type="http://schemas.openxmlformats.org/officeDocument/2006/relationships/hyperlink" Target="1G&#21040;5G&#65306;1&#20998;&#38047;&#24102;&#20320;&#27983;&#35272;&#31227;&#21160;&#36890;&#20449;&#30340;&#21457;&#23637;&#21490;-&#39640;&#28165;480P.qsv" TargetMode="External"/><Relationship Id="rId10" Type="http://schemas.openxmlformats.org/officeDocument/2006/relationships/image" Target="../media/image3.sv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microsoft.com/office/2007/relationships/hdphoto" Target="../media/image26.wdp"/><Relationship Id="rId7" Type="http://schemas.openxmlformats.org/officeDocument/2006/relationships/image" Target="../media/image25.png"/><Relationship Id="rId6" Type="http://schemas.microsoft.com/office/2007/relationships/hdphoto" Target="../media/image24.wdp"/><Relationship Id="rId5" Type="http://schemas.openxmlformats.org/officeDocument/2006/relationships/image" Target="../media/image23.png"/><Relationship Id="rId4" Type="http://schemas.microsoft.com/office/2007/relationships/hdphoto" Target="../media/image22.wdp"/><Relationship Id="rId3" Type="http://schemas.openxmlformats.org/officeDocument/2006/relationships/image" Target="../media/image21.png"/><Relationship Id="rId2" Type="http://schemas.microsoft.com/office/2007/relationships/hdphoto" Target="../media/image20.wdp"/><Relationship Id="rId16" Type="http://schemas.openxmlformats.org/officeDocument/2006/relationships/notesSlide" Target="../notesSlides/notesSlide15.xml"/><Relationship Id="rId15" Type="http://schemas.openxmlformats.org/officeDocument/2006/relationships/slideLayout" Target="../slideLayouts/slideLayout3.xml"/><Relationship Id="rId14" Type="http://schemas.openxmlformats.org/officeDocument/2006/relationships/image" Target="../media/image6.svg"/><Relationship Id="rId13" Type="http://schemas.openxmlformats.org/officeDocument/2006/relationships/image" Target="../media/image29.png"/><Relationship Id="rId12" Type="http://schemas.openxmlformats.org/officeDocument/2006/relationships/image" Target="../media/image5.svg"/><Relationship Id="rId11" Type="http://schemas.openxmlformats.org/officeDocument/2006/relationships/image" Target="../media/image28.png"/><Relationship Id="rId10" Type="http://schemas.openxmlformats.org/officeDocument/2006/relationships/image" Target="../media/image4.svg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  <a:gridCol w="2438400"/>
                <a:gridCol w="2438400"/>
              </a:tblGrid>
              <a:tr h="17145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1714500">
                <a:tc rowSpan="2" gridSpan="3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0B9"/>
                    </a:solidFill>
                  </a:tcPr>
                </a:tc>
                <a:tc rowSpan="2" hMerge="1"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 rowSpan="2" hMerge="1"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1714500">
                <a:tc vMerge="1" gridSpan="3"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 vMerge="1" hMerge="1"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 vMerge="1" hMerge="1"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17145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grpSp>
        <p:nvGrpSpPr>
          <p:cNvPr id="13" name="组合 12"/>
          <p:cNvGrpSpPr/>
          <p:nvPr/>
        </p:nvGrpSpPr>
        <p:grpSpPr>
          <a:xfrm>
            <a:off x="568875" y="1918378"/>
            <a:ext cx="6968490" cy="3007313"/>
            <a:chOff x="5350425" y="1918378"/>
            <a:chExt cx="6968490" cy="3007313"/>
          </a:xfrm>
        </p:grpSpPr>
        <p:sp>
          <p:nvSpPr>
            <p:cNvPr id="27" name="文本框 26"/>
            <p:cNvSpPr txBox="1"/>
            <p:nvPr/>
          </p:nvSpPr>
          <p:spPr>
            <a:xfrm>
              <a:off x="5350425" y="1918378"/>
              <a:ext cx="1943915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2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必修一</a:t>
              </a:r>
              <a:endPara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350425" y="2341288"/>
              <a:ext cx="6968490" cy="212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400" b="1" i="0" u="none" strike="noStrike" kern="1200" cap="none" spc="7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项目八：</a:t>
              </a:r>
              <a:endParaRPr kumimoji="0" lang="zh-CN" altLang="en-US" sz="4400" b="1" i="0" u="none" strike="noStrike" kern="1200" cap="none" spc="7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400" b="1" i="0" u="none" strike="noStrike" kern="1200" cap="none" spc="7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设计批量数据处理算法</a:t>
              </a:r>
              <a:endParaRPr kumimoji="0" lang="zh-CN" altLang="en-US" sz="4400" b="1" i="0" u="none" strike="noStrike" kern="1200" cap="none" spc="7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7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kumimoji="0" lang="zh-CN" altLang="en-US" sz="3600" b="1" i="0" u="none" strike="noStrike" kern="1200" cap="none" spc="7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以手机通讯录制作为例</a:t>
              </a:r>
              <a:endParaRPr kumimoji="0" lang="zh-CN" altLang="en-US" sz="3600" b="1" i="0" u="none" strike="noStrike" kern="1200" cap="none" spc="7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438775" y="4464026"/>
              <a:ext cx="2981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汇报人：</a:t>
              </a:r>
              <a:r>
                <a: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王可可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5547394" y="4136814"/>
              <a:ext cx="485468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9807130" y="2039676"/>
              <a:ext cx="1254266" cy="17438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0163135" y="3096705"/>
              <a:ext cx="1254266" cy="17438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99588" y="260867"/>
            <a:ext cx="3527575" cy="610955"/>
            <a:chOff x="437713" y="283834"/>
            <a:chExt cx="3527575" cy="610955"/>
          </a:xfrm>
        </p:grpSpPr>
        <p:grpSp>
          <p:nvGrpSpPr>
            <p:cNvPr id="12" name="组合 11"/>
            <p:cNvGrpSpPr/>
            <p:nvPr/>
          </p:nvGrpSpPr>
          <p:grpSpPr>
            <a:xfrm>
              <a:off x="437713" y="283834"/>
              <a:ext cx="333312" cy="608067"/>
              <a:chOff x="1179423" y="4481096"/>
              <a:chExt cx="986305" cy="1799335"/>
            </a:xfrm>
          </p:grpSpPr>
          <p:pic>
            <p:nvPicPr>
              <p:cNvPr id="20" name="图形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179423" y="4481096"/>
                <a:ext cx="986305" cy="1590529"/>
              </a:xfrm>
              <a:prstGeom prst="rect">
                <a:avLst/>
              </a:prstGeom>
            </p:spPr>
          </p:pic>
          <p:pic>
            <p:nvPicPr>
              <p:cNvPr id="21" name="图形 7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411935" y="6138261"/>
                <a:ext cx="488711" cy="142170"/>
              </a:xfrm>
              <a:prstGeom prst="rect">
                <a:avLst/>
              </a:prstGeom>
            </p:spPr>
          </p:pic>
        </p:grpSp>
        <p:grpSp>
          <p:nvGrpSpPr>
            <p:cNvPr id="14" name="组合 13"/>
            <p:cNvGrpSpPr/>
            <p:nvPr/>
          </p:nvGrpSpPr>
          <p:grpSpPr>
            <a:xfrm>
              <a:off x="895184" y="403671"/>
              <a:ext cx="3070104" cy="491118"/>
              <a:chOff x="1920001" y="4852160"/>
              <a:chExt cx="6156000" cy="984764"/>
            </a:xfrm>
          </p:grpSpPr>
          <p:pic>
            <p:nvPicPr>
              <p:cNvPr id="16" name="图形 4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920001" y="4852160"/>
                <a:ext cx="6156000" cy="591875"/>
              </a:xfrm>
              <a:prstGeom prst="rect">
                <a:avLst/>
              </a:prstGeom>
            </p:spPr>
          </p:pic>
          <p:sp>
            <p:nvSpPr>
              <p:cNvPr id="19" name="任意多边形: 形状 5"/>
              <p:cNvSpPr>
                <a:spLocks noChangeAspect="1"/>
              </p:cNvSpPr>
              <p:nvPr/>
            </p:nvSpPr>
            <p:spPr>
              <a:xfrm>
                <a:off x="1920001" y="5566036"/>
                <a:ext cx="6156000" cy="270888"/>
              </a:xfrm>
              <a:custGeom>
                <a:avLst/>
                <a:gdLst/>
                <a:ahLst/>
                <a:cxnLst/>
                <a:rect l="l" t="t" r="r" b="b"/>
                <a:pathLst>
                  <a:path w="4730800" h="208174">
                    <a:moveTo>
                      <a:pt x="1193639" y="158837"/>
                    </a:moveTo>
                    <a:cubicBezTo>
                      <a:pt x="1190141" y="162632"/>
                      <a:pt x="1187500" y="166167"/>
                      <a:pt x="1185714" y="169441"/>
                    </a:cubicBezTo>
                    <a:cubicBezTo>
                      <a:pt x="1183928" y="172715"/>
                      <a:pt x="1183035" y="175729"/>
                      <a:pt x="1183035" y="178483"/>
                    </a:cubicBezTo>
                    <a:cubicBezTo>
                      <a:pt x="1183035" y="182054"/>
                      <a:pt x="1185193" y="185180"/>
                      <a:pt x="1189509" y="187859"/>
                    </a:cubicBezTo>
                    <a:cubicBezTo>
                      <a:pt x="1196950" y="192472"/>
                      <a:pt x="1207703" y="194779"/>
                      <a:pt x="1221768" y="194779"/>
                    </a:cubicBezTo>
                    <a:cubicBezTo>
                      <a:pt x="1235162" y="194779"/>
                      <a:pt x="1245040" y="192417"/>
                      <a:pt x="1251403" y="187691"/>
                    </a:cubicBezTo>
                    <a:cubicBezTo>
                      <a:pt x="1257765" y="182966"/>
                      <a:pt x="1260946" y="177924"/>
                      <a:pt x="1260946" y="172567"/>
                    </a:cubicBezTo>
                    <a:cubicBezTo>
                      <a:pt x="1260946" y="168697"/>
                      <a:pt x="1259049" y="165944"/>
                      <a:pt x="1255254" y="164307"/>
                    </a:cubicBezTo>
                    <a:cubicBezTo>
                      <a:pt x="1251384" y="162670"/>
                      <a:pt x="1243720" y="161702"/>
                      <a:pt x="1232260" y="161405"/>
                    </a:cubicBezTo>
                    <a:cubicBezTo>
                      <a:pt x="1215517" y="160958"/>
                      <a:pt x="1202643" y="160102"/>
                      <a:pt x="1193639" y="158837"/>
                    </a:cubicBezTo>
                    <a:close/>
                    <a:moveTo>
                      <a:pt x="3625639" y="97892"/>
                    </a:moveTo>
                    <a:cubicBezTo>
                      <a:pt x="3614403" y="102357"/>
                      <a:pt x="3607147" y="105520"/>
                      <a:pt x="3603873" y="107380"/>
                    </a:cubicBezTo>
                    <a:cubicBezTo>
                      <a:pt x="3597994" y="110654"/>
                      <a:pt x="3593790" y="114077"/>
                      <a:pt x="3591260" y="117649"/>
                    </a:cubicBezTo>
                    <a:cubicBezTo>
                      <a:pt x="3588730" y="121221"/>
                      <a:pt x="3587465" y="125128"/>
                      <a:pt x="3587465" y="129369"/>
                    </a:cubicBezTo>
                    <a:cubicBezTo>
                      <a:pt x="3587465" y="134727"/>
                      <a:pt x="3589065" y="139173"/>
                      <a:pt x="3592265" y="142708"/>
                    </a:cubicBezTo>
                    <a:cubicBezTo>
                      <a:pt x="3595464" y="146243"/>
                      <a:pt x="3599148" y="148010"/>
                      <a:pt x="3603315" y="148010"/>
                    </a:cubicBezTo>
                    <a:cubicBezTo>
                      <a:pt x="3608971" y="148010"/>
                      <a:pt x="3616412" y="144289"/>
                      <a:pt x="3625639" y="136848"/>
                    </a:cubicBezTo>
                    <a:close/>
                    <a:moveTo>
                      <a:pt x="2816014" y="97892"/>
                    </a:moveTo>
                    <a:cubicBezTo>
                      <a:pt x="2804778" y="102357"/>
                      <a:pt x="2797522" y="105520"/>
                      <a:pt x="2794248" y="107380"/>
                    </a:cubicBezTo>
                    <a:cubicBezTo>
                      <a:pt x="2788369" y="110654"/>
                      <a:pt x="2784165" y="114077"/>
                      <a:pt x="2781635" y="117649"/>
                    </a:cubicBezTo>
                    <a:cubicBezTo>
                      <a:pt x="2779105" y="121221"/>
                      <a:pt x="2777840" y="125128"/>
                      <a:pt x="2777840" y="129369"/>
                    </a:cubicBezTo>
                    <a:cubicBezTo>
                      <a:pt x="2777840" y="134727"/>
                      <a:pt x="2779440" y="139173"/>
                      <a:pt x="2782640" y="142708"/>
                    </a:cubicBezTo>
                    <a:cubicBezTo>
                      <a:pt x="2785839" y="146243"/>
                      <a:pt x="2789523" y="148010"/>
                      <a:pt x="2793690" y="148010"/>
                    </a:cubicBezTo>
                    <a:cubicBezTo>
                      <a:pt x="2799346" y="148010"/>
                      <a:pt x="2806787" y="144289"/>
                      <a:pt x="2816014" y="136848"/>
                    </a:cubicBezTo>
                    <a:close/>
                    <a:moveTo>
                      <a:pt x="549064" y="97892"/>
                    </a:moveTo>
                    <a:cubicBezTo>
                      <a:pt x="537828" y="102357"/>
                      <a:pt x="530572" y="105520"/>
                      <a:pt x="527298" y="107380"/>
                    </a:cubicBezTo>
                    <a:cubicBezTo>
                      <a:pt x="521419" y="110654"/>
                      <a:pt x="517215" y="114077"/>
                      <a:pt x="514685" y="117649"/>
                    </a:cubicBezTo>
                    <a:cubicBezTo>
                      <a:pt x="512155" y="121221"/>
                      <a:pt x="510890" y="125128"/>
                      <a:pt x="510890" y="129369"/>
                    </a:cubicBezTo>
                    <a:cubicBezTo>
                      <a:pt x="510890" y="134727"/>
                      <a:pt x="512490" y="139173"/>
                      <a:pt x="515690" y="142708"/>
                    </a:cubicBezTo>
                    <a:cubicBezTo>
                      <a:pt x="518889" y="146243"/>
                      <a:pt x="522573" y="148010"/>
                      <a:pt x="526740" y="148010"/>
                    </a:cubicBezTo>
                    <a:cubicBezTo>
                      <a:pt x="532396" y="148010"/>
                      <a:pt x="539837" y="144289"/>
                      <a:pt x="549064" y="136848"/>
                    </a:cubicBezTo>
                    <a:close/>
                    <a:moveTo>
                      <a:pt x="4276762" y="61392"/>
                    </a:moveTo>
                    <a:cubicBezTo>
                      <a:pt x="4270586" y="61392"/>
                      <a:pt x="4265061" y="63792"/>
                      <a:pt x="4260187" y="68592"/>
                    </a:cubicBezTo>
                    <a:cubicBezTo>
                      <a:pt x="4255313" y="73391"/>
                      <a:pt x="4252466" y="80070"/>
                      <a:pt x="4251648" y="88628"/>
                    </a:cubicBezTo>
                    <a:lnTo>
                      <a:pt x="4298975" y="88628"/>
                    </a:lnTo>
                    <a:cubicBezTo>
                      <a:pt x="4298603" y="82079"/>
                      <a:pt x="4297822" y="77465"/>
                      <a:pt x="4296631" y="74787"/>
                    </a:cubicBezTo>
                    <a:cubicBezTo>
                      <a:pt x="4294771" y="70619"/>
                      <a:pt x="4291999" y="67345"/>
                      <a:pt x="4288315" y="64964"/>
                    </a:cubicBezTo>
                    <a:cubicBezTo>
                      <a:pt x="4284632" y="62583"/>
                      <a:pt x="4280781" y="61392"/>
                      <a:pt x="4276762" y="61392"/>
                    </a:cubicBezTo>
                    <a:close/>
                    <a:moveTo>
                      <a:pt x="704887" y="61392"/>
                    </a:moveTo>
                    <a:cubicBezTo>
                      <a:pt x="698711" y="61392"/>
                      <a:pt x="693186" y="63792"/>
                      <a:pt x="688312" y="68592"/>
                    </a:cubicBezTo>
                    <a:cubicBezTo>
                      <a:pt x="683438" y="73391"/>
                      <a:pt x="680591" y="80070"/>
                      <a:pt x="679773" y="88628"/>
                    </a:cubicBezTo>
                    <a:lnTo>
                      <a:pt x="727100" y="88628"/>
                    </a:lnTo>
                    <a:cubicBezTo>
                      <a:pt x="726728" y="82079"/>
                      <a:pt x="725947" y="77465"/>
                      <a:pt x="724756" y="74787"/>
                    </a:cubicBezTo>
                    <a:cubicBezTo>
                      <a:pt x="722896" y="70619"/>
                      <a:pt x="720124" y="67345"/>
                      <a:pt x="716440" y="64964"/>
                    </a:cubicBezTo>
                    <a:cubicBezTo>
                      <a:pt x="712757" y="62583"/>
                      <a:pt x="708906" y="61392"/>
                      <a:pt x="704887" y="61392"/>
                    </a:cubicBezTo>
                    <a:close/>
                    <a:moveTo>
                      <a:pt x="3252304" y="60834"/>
                    </a:moveTo>
                    <a:cubicBezTo>
                      <a:pt x="3248360" y="60834"/>
                      <a:pt x="3244397" y="62006"/>
                      <a:pt x="3240416" y="64350"/>
                    </a:cubicBezTo>
                    <a:cubicBezTo>
                      <a:pt x="3236435" y="66694"/>
                      <a:pt x="3233217" y="70805"/>
                      <a:pt x="3230761" y="76684"/>
                    </a:cubicBezTo>
                    <a:cubicBezTo>
                      <a:pt x="3228305" y="82563"/>
                      <a:pt x="3227078" y="90116"/>
                      <a:pt x="3227078" y="99343"/>
                    </a:cubicBezTo>
                    <a:cubicBezTo>
                      <a:pt x="3227078" y="114226"/>
                      <a:pt x="3230036" y="127062"/>
                      <a:pt x="3235951" y="137852"/>
                    </a:cubicBezTo>
                    <a:cubicBezTo>
                      <a:pt x="3241867" y="148643"/>
                      <a:pt x="3249662" y="154038"/>
                      <a:pt x="3259336" y="154038"/>
                    </a:cubicBezTo>
                    <a:cubicBezTo>
                      <a:pt x="3266554" y="154038"/>
                      <a:pt x="3272507" y="151061"/>
                      <a:pt x="3277195" y="145108"/>
                    </a:cubicBezTo>
                    <a:cubicBezTo>
                      <a:pt x="3281884" y="139155"/>
                      <a:pt x="3284228" y="128923"/>
                      <a:pt x="3284228" y="114412"/>
                    </a:cubicBezTo>
                    <a:cubicBezTo>
                      <a:pt x="3284228" y="96255"/>
                      <a:pt x="3280321" y="81968"/>
                      <a:pt x="3272507" y="71550"/>
                    </a:cubicBezTo>
                    <a:cubicBezTo>
                      <a:pt x="3267224" y="64406"/>
                      <a:pt x="3260489" y="60834"/>
                      <a:pt x="3252304" y="60834"/>
                    </a:cubicBezTo>
                    <a:close/>
                    <a:moveTo>
                      <a:pt x="2204554" y="60834"/>
                    </a:moveTo>
                    <a:cubicBezTo>
                      <a:pt x="2200610" y="60834"/>
                      <a:pt x="2196647" y="62006"/>
                      <a:pt x="2192666" y="64350"/>
                    </a:cubicBezTo>
                    <a:cubicBezTo>
                      <a:pt x="2188685" y="66694"/>
                      <a:pt x="2185467" y="70805"/>
                      <a:pt x="2183011" y="76684"/>
                    </a:cubicBezTo>
                    <a:cubicBezTo>
                      <a:pt x="2180555" y="82563"/>
                      <a:pt x="2179328" y="90116"/>
                      <a:pt x="2179328" y="99343"/>
                    </a:cubicBezTo>
                    <a:cubicBezTo>
                      <a:pt x="2179328" y="114226"/>
                      <a:pt x="2182286" y="127062"/>
                      <a:pt x="2188201" y="137852"/>
                    </a:cubicBezTo>
                    <a:cubicBezTo>
                      <a:pt x="2194118" y="148643"/>
                      <a:pt x="2201912" y="154038"/>
                      <a:pt x="2211586" y="154038"/>
                    </a:cubicBezTo>
                    <a:cubicBezTo>
                      <a:pt x="2218804" y="154038"/>
                      <a:pt x="2224757" y="151061"/>
                      <a:pt x="2229446" y="145108"/>
                    </a:cubicBezTo>
                    <a:cubicBezTo>
                      <a:pt x="2234134" y="139155"/>
                      <a:pt x="2236478" y="128923"/>
                      <a:pt x="2236478" y="114412"/>
                    </a:cubicBezTo>
                    <a:cubicBezTo>
                      <a:pt x="2236478" y="96255"/>
                      <a:pt x="2232571" y="81968"/>
                      <a:pt x="2224757" y="71550"/>
                    </a:cubicBezTo>
                    <a:cubicBezTo>
                      <a:pt x="2219474" y="64406"/>
                      <a:pt x="2212739" y="60834"/>
                      <a:pt x="2204554" y="60834"/>
                    </a:cubicBezTo>
                    <a:close/>
                    <a:moveTo>
                      <a:pt x="1956904" y="60834"/>
                    </a:moveTo>
                    <a:cubicBezTo>
                      <a:pt x="1952960" y="60834"/>
                      <a:pt x="1948998" y="62006"/>
                      <a:pt x="1945016" y="64350"/>
                    </a:cubicBezTo>
                    <a:cubicBezTo>
                      <a:pt x="1941035" y="66694"/>
                      <a:pt x="1937817" y="70805"/>
                      <a:pt x="1935361" y="76684"/>
                    </a:cubicBezTo>
                    <a:cubicBezTo>
                      <a:pt x="1932906" y="82563"/>
                      <a:pt x="1931678" y="90116"/>
                      <a:pt x="1931678" y="99343"/>
                    </a:cubicBezTo>
                    <a:cubicBezTo>
                      <a:pt x="1931678" y="114226"/>
                      <a:pt x="1934636" y="127062"/>
                      <a:pt x="1940552" y="137852"/>
                    </a:cubicBezTo>
                    <a:cubicBezTo>
                      <a:pt x="1946467" y="148643"/>
                      <a:pt x="1954262" y="154038"/>
                      <a:pt x="1963936" y="154038"/>
                    </a:cubicBezTo>
                    <a:cubicBezTo>
                      <a:pt x="1971154" y="154038"/>
                      <a:pt x="1977107" y="151061"/>
                      <a:pt x="1981795" y="145108"/>
                    </a:cubicBezTo>
                    <a:cubicBezTo>
                      <a:pt x="1986484" y="139155"/>
                      <a:pt x="1988828" y="128923"/>
                      <a:pt x="1988828" y="114412"/>
                    </a:cubicBezTo>
                    <a:cubicBezTo>
                      <a:pt x="1988828" y="96255"/>
                      <a:pt x="1984921" y="81968"/>
                      <a:pt x="1977107" y="71550"/>
                    </a:cubicBezTo>
                    <a:cubicBezTo>
                      <a:pt x="1971824" y="64406"/>
                      <a:pt x="1965090" y="60834"/>
                      <a:pt x="1956904" y="60834"/>
                    </a:cubicBezTo>
                    <a:close/>
                    <a:moveTo>
                      <a:pt x="1842604" y="60834"/>
                    </a:moveTo>
                    <a:cubicBezTo>
                      <a:pt x="1838660" y="60834"/>
                      <a:pt x="1834697" y="62006"/>
                      <a:pt x="1830716" y="64350"/>
                    </a:cubicBezTo>
                    <a:cubicBezTo>
                      <a:pt x="1826735" y="66694"/>
                      <a:pt x="1823517" y="70805"/>
                      <a:pt x="1821061" y="76684"/>
                    </a:cubicBezTo>
                    <a:cubicBezTo>
                      <a:pt x="1818605" y="82563"/>
                      <a:pt x="1817378" y="90116"/>
                      <a:pt x="1817378" y="99343"/>
                    </a:cubicBezTo>
                    <a:cubicBezTo>
                      <a:pt x="1817378" y="114226"/>
                      <a:pt x="1820336" y="127062"/>
                      <a:pt x="1826252" y="137852"/>
                    </a:cubicBezTo>
                    <a:cubicBezTo>
                      <a:pt x="1832168" y="148643"/>
                      <a:pt x="1839962" y="154038"/>
                      <a:pt x="1849636" y="154038"/>
                    </a:cubicBezTo>
                    <a:cubicBezTo>
                      <a:pt x="1856854" y="154038"/>
                      <a:pt x="1862807" y="151061"/>
                      <a:pt x="1867495" y="145108"/>
                    </a:cubicBezTo>
                    <a:cubicBezTo>
                      <a:pt x="1872184" y="139155"/>
                      <a:pt x="1874528" y="128923"/>
                      <a:pt x="1874528" y="114412"/>
                    </a:cubicBezTo>
                    <a:cubicBezTo>
                      <a:pt x="1874528" y="96255"/>
                      <a:pt x="1870621" y="81968"/>
                      <a:pt x="1862807" y="71550"/>
                    </a:cubicBezTo>
                    <a:cubicBezTo>
                      <a:pt x="1857524" y="64406"/>
                      <a:pt x="1850790" y="60834"/>
                      <a:pt x="1842604" y="60834"/>
                    </a:cubicBezTo>
                    <a:close/>
                    <a:moveTo>
                      <a:pt x="815913" y="60387"/>
                    </a:moveTo>
                    <a:cubicBezTo>
                      <a:pt x="809365" y="60387"/>
                      <a:pt x="803523" y="63327"/>
                      <a:pt x="798389" y="69205"/>
                    </a:cubicBezTo>
                    <a:cubicBezTo>
                      <a:pt x="791617" y="76945"/>
                      <a:pt x="788231" y="88256"/>
                      <a:pt x="788231" y="103138"/>
                    </a:cubicBezTo>
                    <a:cubicBezTo>
                      <a:pt x="788231" y="118170"/>
                      <a:pt x="791505" y="129686"/>
                      <a:pt x="798054" y="137685"/>
                    </a:cubicBezTo>
                    <a:cubicBezTo>
                      <a:pt x="804602" y="145685"/>
                      <a:pt x="811895" y="149684"/>
                      <a:pt x="819931" y="149684"/>
                    </a:cubicBezTo>
                    <a:cubicBezTo>
                      <a:pt x="826703" y="149684"/>
                      <a:pt x="833252" y="146298"/>
                      <a:pt x="839577" y="139527"/>
                    </a:cubicBezTo>
                    <a:lnTo>
                      <a:pt x="839577" y="86842"/>
                    </a:lnTo>
                    <a:cubicBezTo>
                      <a:pt x="839130" y="81781"/>
                      <a:pt x="837791" y="77168"/>
                      <a:pt x="835558" y="73001"/>
                    </a:cubicBezTo>
                    <a:cubicBezTo>
                      <a:pt x="833326" y="68833"/>
                      <a:pt x="830368" y="65689"/>
                      <a:pt x="826685" y="63569"/>
                    </a:cubicBezTo>
                    <a:cubicBezTo>
                      <a:pt x="823001" y="61448"/>
                      <a:pt x="819411" y="60387"/>
                      <a:pt x="815913" y="60387"/>
                    </a:cubicBezTo>
                    <a:close/>
                    <a:moveTo>
                      <a:pt x="1214177" y="58936"/>
                    </a:moveTo>
                    <a:cubicBezTo>
                      <a:pt x="1208671" y="58936"/>
                      <a:pt x="1204057" y="61132"/>
                      <a:pt x="1200336" y="65522"/>
                    </a:cubicBezTo>
                    <a:cubicBezTo>
                      <a:pt x="1196616" y="69912"/>
                      <a:pt x="1194755" y="76647"/>
                      <a:pt x="1194755" y="85725"/>
                    </a:cubicBezTo>
                    <a:cubicBezTo>
                      <a:pt x="1194755" y="97483"/>
                      <a:pt x="1197285" y="106599"/>
                      <a:pt x="1202345" y="113073"/>
                    </a:cubicBezTo>
                    <a:cubicBezTo>
                      <a:pt x="1206215" y="117984"/>
                      <a:pt x="1211126" y="120440"/>
                      <a:pt x="1217079" y="120440"/>
                    </a:cubicBezTo>
                    <a:cubicBezTo>
                      <a:pt x="1222735" y="120440"/>
                      <a:pt x="1227386" y="118319"/>
                      <a:pt x="1231032" y="114077"/>
                    </a:cubicBezTo>
                    <a:cubicBezTo>
                      <a:pt x="1234678" y="109836"/>
                      <a:pt x="1236502" y="103176"/>
                      <a:pt x="1236502" y="94097"/>
                    </a:cubicBezTo>
                    <a:cubicBezTo>
                      <a:pt x="1236502" y="82265"/>
                      <a:pt x="1233934" y="73001"/>
                      <a:pt x="1228800" y="66303"/>
                    </a:cubicBezTo>
                    <a:cubicBezTo>
                      <a:pt x="1225004" y="61392"/>
                      <a:pt x="1220130" y="58936"/>
                      <a:pt x="1214177" y="58936"/>
                    </a:cubicBezTo>
                    <a:close/>
                    <a:moveTo>
                      <a:pt x="4619179" y="56592"/>
                    </a:moveTo>
                    <a:lnTo>
                      <a:pt x="4666841" y="56592"/>
                    </a:lnTo>
                    <a:lnTo>
                      <a:pt x="4666841" y="60722"/>
                    </a:lnTo>
                    <a:lnTo>
                      <a:pt x="4664497" y="60722"/>
                    </a:lnTo>
                    <a:cubicBezTo>
                      <a:pt x="4661148" y="60722"/>
                      <a:pt x="4658637" y="61448"/>
                      <a:pt x="4656963" y="62899"/>
                    </a:cubicBezTo>
                    <a:cubicBezTo>
                      <a:pt x="4655288" y="64350"/>
                      <a:pt x="4654451" y="66155"/>
                      <a:pt x="4654451" y="68313"/>
                    </a:cubicBezTo>
                    <a:cubicBezTo>
                      <a:pt x="4654451" y="71215"/>
                      <a:pt x="4655679" y="75233"/>
                      <a:pt x="4658135" y="80368"/>
                    </a:cubicBezTo>
                    <a:lnTo>
                      <a:pt x="4683026" y="131937"/>
                    </a:lnTo>
                    <a:lnTo>
                      <a:pt x="4705908" y="75456"/>
                    </a:lnTo>
                    <a:cubicBezTo>
                      <a:pt x="4707173" y="72405"/>
                      <a:pt x="4707806" y="69392"/>
                      <a:pt x="4707806" y="66415"/>
                    </a:cubicBezTo>
                    <a:cubicBezTo>
                      <a:pt x="4707806" y="65076"/>
                      <a:pt x="4707545" y="64071"/>
                      <a:pt x="4707025" y="63401"/>
                    </a:cubicBezTo>
                    <a:cubicBezTo>
                      <a:pt x="4706429" y="62583"/>
                      <a:pt x="4705499" y="61932"/>
                      <a:pt x="4704234" y="61448"/>
                    </a:cubicBezTo>
                    <a:cubicBezTo>
                      <a:pt x="4702969" y="60964"/>
                      <a:pt x="4700737" y="60722"/>
                      <a:pt x="4697537" y="60722"/>
                    </a:cubicBezTo>
                    <a:lnTo>
                      <a:pt x="4697537" y="56592"/>
                    </a:lnTo>
                    <a:lnTo>
                      <a:pt x="4730800" y="56592"/>
                    </a:lnTo>
                    <a:lnTo>
                      <a:pt x="4730800" y="60722"/>
                    </a:lnTo>
                    <a:cubicBezTo>
                      <a:pt x="4728047" y="61020"/>
                      <a:pt x="4725926" y="61615"/>
                      <a:pt x="4724437" y="62508"/>
                    </a:cubicBezTo>
                    <a:cubicBezTo>
                      <a:pt x="4722949" y="63401"/>
                      <a:pt x="4721312" y="65076"/>
                      <a:pt x="4719526" y="67531"/>
                    </a:cubicBezTo>
                    <a:cubicBezTo>
                      <a:pt x="4718856" y="68573"/>
                      <a:pt x="4717591" y="71438"/>
                      <a:pt x="4715731" y="76126"/>
                    </a:cubicBezTo>
                    <a:lnTo>
                      <a:pt x="4674096" y="178148"/>
                    </a:lnTo>
                    <a:cubicBezTo>
                      <a:pt x="4670078" y="188045"/>
                      <a:pt x="4664813" y="195523"/>
                      <a:pt x="4658302" y="200584"/>
                    </a:cubicBezTo>
                    <a:cubicBezTo>
                      <a:pt x="4651791" y="205644"/>
                      <a:pt x="4645521" y="208174"/>
                      <a:pt x="4639494" y="208174"/>
                    </a:cubicBezTo>
                    <a:cubicBezTo>
                      <a:pt x="4635103" y="208174"/>
                      <a:pt x="4631494" y="206909"/>
                      <a:pt x="4628667" y="204379"/>
                    </a:cubicBezTo>
                    <a:cubicBezTo>
                      <a:pt x="4625839" y="201849"/>
                      <a:pt x="4624425" y="198946"/>
                      <a:pt x="4624425" y="195672"/>
                    </a:cubicBezTo>
                    <a:cubicBezTo>
                      <a:pt x="4624425" y="192547"/>
                      <a:pt x="4625448" y="190035"/>
                      <a:pt x="4627495" y="188138"/>
                    </a:cubicBezTo>
                    <a:cubicBezTo>
                      <a:pt x="4629541" y="186240"/>
                      <a:pt x="4632350" y="185291"/>
                      <a:pt x="4635922" y="185291"/>
                    </a:cubicBezTo>
                    <a:cubicBezTo>
                      <a:pt x="4638378" y="185291"/>
                      <a:pt x="4641726" y="186110"/>
                      <a:pt x="4645968" y="187747"/>
                    </a:cubicBezTo>
                    <a:cubicBezTo>
                      <a:pt x="4648944" y="188863"/>
                      <a:pt x="4650805" y="189421"/>
                      <a:pt x="4651549" y="189421"/>
                    </a:cubicBezTo>
                    <a:cubicBezTo>
                      <a:pt x="4653781" y="189421"/>
                      <a:pt x="4656218" y="188268"/>
                      <a:pt x="4658860" y="185961"/>
                    </a:cubicBezTo>
                    <a:cubicBezTo>
                      <a:pt x="4661502" y="183654"/>
                      <a:pt x="4664162" y="179189"/>
                      <a:pt x="4666841" y="172567"/>
                    </a:cubicBezTo>
                    <a:lnTo>
                      <a:pt x="4674096" y="154819"/>
                    </a:lnTo>
                    <a:lnTo>
                      <a:pt x="4637373" y="77689"/>
                    </a:lnTo>
                    <a:cubicBezTo>
                      <a:pt x="4636257" y="75382"/>
                      <a:pt x="4634471" y="72517"/>
                      <a:pt x="4632015" y="69094"/>
                    </a:cubicBezTo>
                    <a:cubicBezTo>
                      <a:pt x="4630155" y="66489"/>
                      <a:pt x="4628629" y="64741"/>
                      <a:pt x="4627439" y="63848"/>
                    </a:cubicBezTo>
                    <a:cubicBezTo>
                      <a:pt x="4625727" y="62657"/>
                      <a:pt x="4622974" y="61615"/>
                      <a:pt x="4619179" y="60722"/>
                    </a:cubicBezTo>
                    <a:close/>
                    <a:moveTo>
                      <a:pt x="4114912" y="56592"/>
                    </a:moveTo>
                    <a:lnTo>
                      <a:pt x="4163021" y="56592"/>
                    </a:lnTo>
                    <a:lnTo>
                      <a:pt x="4163021" y="60722"/>
                    </a:lnTo>
                    <a:lnTo>
                      <a:pt x="4159895" y="60722"/>
                    </a:lnTo>
                    <a:cubicBezTo>
                      <a:pt x="4156993" y="60722"/>
                      <a:pt x="4154779" y="61429"/>
                      <a:pt x="4153254" y="62843"/>
                    </a:cubicBezTo>
                    <a:cubicBezTo>
                      <a:pt x="4151728" y="64257"/>
                      <a:pt x="4150965" y="66155"/>
                      <a:pt x="4150965" y="68536"/>
                    </a:cubicBezTo>
                    <a:cubicBezTo>
                      <a:pt x="4150965" y="71140"/>
                      <a:pt x="4151747" y="74228"/>
                      <a:pt x="4153310" y="77800"/>
                    </a:cubicBezTo>
                    <a:lnTo>
                      <a:pt x="4177085" y="134281"/>
                    </a:lnTo>
                    <a:lnTo>
                      <a:pt x="4200972" y="75680"/>
                    </a:lnTo>
                    <a:cubicBezTo>
                      <a:pt x="4202683" y="71512"/>
                      <a:pt x="4203539" y="68350"/>
                      <a:pt x="4203539" y="66192"/>
                    </a:cubicBezTo>
                    <a:cubicBezTo>
                      <a:pt x="4203539" y="65150"/>
                      <a:pt x="4203241" y="64294"/>
                      <a:pt x="4202646" y="63624"/>
                    </a:cubicBezTo>
                    <a:cubicBezTo>
                      <a:pt x="4201827" y="62508"/>
                      <a:pt x="4200786" y="61745"/>
                      <a:pt x="4199521" y="61336"/>
                    </a:cubicBezTo>
                    <a:cubicBezTo>
                      <a:pt x="4198256" y="60927"/>
                      <a:pt x="4195688" y="60722"/>
                      <a:pt x="4191819" y="60722"/>
                    </a:cubicBezTo>
                    <a:lnTo>
                      <a:pt x="4191819" y="56592"/>
                    </a:lnTo>
                    <a:lnTo>
                      <a:pt x="4225194" y="56592"/>
                    </a:lnTo>
                    <a:lnTo>
                      <a:pt x="4225194" y="60722"/>
                    </a:lnTo>
                    <a:cubicBezTo>
                      <a:pt x="4221324" y="61020"/>
                      <a:pt x="4218645" y="61801"/>
                      <a:pt x="4217157" y="63066"/>
                    </a:cubicBezTo>
                    <a:cubicBezTo>
                      <a:pt x="4214552" y="65299"/>
                      <a:pt x="4212208" y="69019"/>
                      <a:pt x="4210125" y="74228"/>
                    </a:cubicBezTo>
                    <a:lnTo>
                      <a:pt x="4173848" y="161963"/>
                    </a:lnTo>
                    <a:lnTo>
                      <a:pt x="4169271" y="161963"/>
                    </a:lnTo>
                    <a:lnTo>
                      <a:pt x="4132771" y="75680"/>
                    </a:lnTo>
                    <a:cubicBezTo>
                      <a:pt x="4131134" y="71661"/>
                      <a:pt x="4129571" y="68778"/>
                      <a:pt x="4128083" y="67029"/>
                    </a:cubicBezTo>
                    <a:cubicBezTo>
                      <a:pt x="4126595" y="65280"/>
                      <a:pt x="4124697" y="63810"/>
                      <a:pt x="4122390" y="62620"/>
                    </a:cubicBezTo>
                    <a:cubicBezTo>
                      <a:pt x="4121125" y="61950"/>
                      <a:pt x="4118633" y="61318"/>
                      <a:pt x="4114912" y="60722"/>
                    </a:cubicBezTo>
                    <a:close/>
                    <a:moveTo>
                      <a:pt x="2522562" y="56592"/>
                    </a:moveTo>
                    <a:lnTo>
                      <a:pt x="2558393" y="56592"/>
                    </a:lnTo>
                    <a:lnTo>
                      <a:pt x="2558393" y="125016"/>
                    </a:lnTo>
                    <a:cubicBezTo>
                      <a:pt x="2558393" y="134541"/>
                      <a:pt x="2560049" y="140792"/>
                      <a:pt x="2563360" y="143768"/>
                    </a:cubicBezTo>
                    <a:cubicBezTo>
                      <a:pt x="2566671" y="146745"/>
                      <a:pt x="2570671" y="148233"/>
                      <a:pt x="2575359" y="148233"/>
                    </a:cubicBezTo>
                    <a:cubicBezTo>
                      <a:pt x="2578559" y="148233"/>
                      <a:pt x="2582187" y="147229"/>
                      <a:pt x="2586242" y="145219"/>
                    </a:cubicBezTo>
                    <a:cubicBezTo>
                      <a:pt x="2590298" y="143210"/>
                      <a:pt x="2595116" y="139378"/>
                      <a:pt x="2600697" y="133722"/>
                    </a:cubicBezTo>
                    <a:lnTo>
                      <a:pt x="2600697" y="75791"/>
                    </a:lnTo>
                    <a:cubicBezTo>
                      <a:pt x="2600697" y="69987"/>
                      <a:pt x="2599637" y="66062"/>
                      <a:pt x="2597516" y="64015"/>
                    </a:cubicBezTo>
                    <a:cubicBezTo>
                      <a:pt x="2595395" y="61969"/>
                      <a:pt x="2590986" y="60871"/>
                      <a:pt x="2584289" y="60722"/>
                    </a:cubicBezTo>
                    <a:lnTo>
                      <a:pt x="2584289" y="56592"/>
                    </a:lnTo>
                    <a:lnTo>
                      <a:pt x="2619115" y="56592"/>
                    </a:lnTo>
                    <a:lnTo>
                      <a:pt x="2619115" y="118542"/>
                    </a:lnTo>
                    <a:cubicBezTo>
                      <a:pt x="2619115" y="130374"/>
                      <a:pt x="2619394" y="137611"/>
                      <a:pt x="2619952" y="140252"/>
                    </a:cubicBezTo>
                    <a:cubicBezTo>
                      <a:pt x="2620510" y="142894"/>
                      <a:pt x="2621403" y="144736"/>
                      <a:pt x="2622631" y="145778"/>
                    </a:cubicBezTo>
                    <a:cubicBezTo>
                      <a:pt x="2623859" y="146819"/>
                      <a:pt x="2625291" y="147340"/>
                      <a:pt x="2626928" y="147340"/>
                    </a:cubicBezTo>
                    <a:cubicBezTo>
                      <a:pt x="2629235" y="147340"/>
                      <a:pt x="2631839" y="146708"/>
                      <a:pt x="2634742" y="145443"/>
                    </a:cubicBezTo>
                    <a:lnTo>
                      <a:pt x="2636304" y="149349"/>
                    </a:lnTo>
                    <a:lnTo>
                      <a:pt x="2605720" y="161963"/>
                    </a:lnTo>
                    <a:lnTo>
                      <a:pt x="2600697" y="161963"/>
                    </a:lnTo>
                    <a:lnTo>
                      <a:pt x="2600697" y="140308"/>
                    </a:lnTo>
                    <a:cubicBezTo>
                      <a:pt x="2591916" y="149833"/>
                      <a:pt x="2585219" y="155823"/>
                      <a:pt x="2580605" y="158279"/>
                    </a:cubicBezTo>
                    <a:cubicBezTo>
                      <a:pt x="2575992" y="160735"/>
                      <a:pt x="2571118" y="161963"/>
                      <a:pt x="2565983" y="161963"/>
                    </a:cubicBezTo>
                    <a:cubicBezTo>
                      <a:pt x="2560253" y="161963"/>
                      <a:pt x="2555286" y="160307"/>
                      <a:pt x="2551082" y="156995"/>
                    </a:cubicBezTo>
                    <a:cubicBezTo>
                      <a:pt x="2546877" y="153684"/>
                      <a:pt x="2543956" y="149424"/>
                      <a:pt x="2542319" y="144215"/>
                    </a:cubicBezTo>
                    <a:cubicBezTo>
                      <a:pt x="2540682" y="139006"/>
                      <a:pt x="2539864" y="131639"/>
                      <a:pt x="2539864" y="122114"/>
                    </a:cubicBezTo>
                    <a:lnTo>
                      <a:pt x="2539864" y="76461"/>
                    </a:lnTo>
                    <a:cubicBezTo>
                      <a:pt x="2539864" y="71624"/>
                      <a:pt x="2539343" y="68275"/>
                      <a:pt x="2538301" y="66415"/>
                    </a:cubicBezTo>
                    <a:cubicBezTo>
                      <a:pt x="2537259" y="64555"/>
                      <a:pt x="2535715" y="63122"/>
                      <a:pt x="2533669" y="62118"/>
                    </a:cubicBezTo>
                    <a:cubicBezTo>
                      <a:pt x="2531622" y="61113"/>
                      <a:pt x="2527920" y="60648"/>
                      <a:pt x="2522562" y="60722"/>
                    </a:cubicBezTo>
                    <a:close/>
                    <a:moveTo>
                      <a:pt x="4531519" y="53579"/>
                    </a:moveTo>
                    <a:lnTo>
                      <a:pt x="4536430" y="53579"/>
                    </a:lnTo>
                    <a:lnTo>
                      <a:pt x="4536430" y="135732"/>
                    </a:lnTo>
                    <a:cubicBezTo>
                      <a:pt x="4536430" y="142131"/>
                      <a:pt x="4536895" y="146391"/>
                      <a:pt x="4537826" y="148512"/>
                    </a:cubicBezTo>
                    <a:cubicBezTo>
                      <a:pt x="4538756" y="150633"/>
                      <a:pt x="4540132" y="152214"/>
                      <a:pt x="4541956" y="153256"/>
                    </a:cubicBezTo>
                    <a:cubicBezTo>
                      <a:pt x="4543779" y="154298"/>
                      <a:pt x="4547109" y="154819"/>
                      <a:pt x="4551946" y="154819"/>
                    </a:cubicBezTo>
                    <a:lnTo>
                      <a:pt x="4551946" y="158837"/>
                    </a:lnTo>
                    <a:lnTo>
                      <a:pt x="4502274" y="158837"/>
                    </a:lnTo>
                    <a:lnTo>
                      <a:pt x="4502274" y="154819"/>
                    </a:lnTo>
                    <a:cubicBezTo>
                      <a:pt x="4507260" y="154819"/>
                      <a:pt x="4510609" y="154335"/>
                      <a:pt x="4512320" y="153368"/>
                    </a:cubicBezTo>
                    <a:cubicBezTo>
                      <a:pt x="4514032" y="152400"/>
                      <a:pt x="4515390" y="150801"/>
                      <a:pt x="4516394" y="148568"/>
                    </a:cubicBezTo>
                    <a:cubicBezTo>
                      <a:pt x="4517399" y="146336"/>
                      <a:pt x="4517901" y="142057"/>
                      <a:pt x="4517901" y="135732"/>
                    </a:cubicBezTo>
                    <a:lnTo>
                      <a:pt x="4517901" y="96329"/>
                    </a:lnTo>
                    <a:cubicBezTo>
                      <a:pt x="4517901" y="85242"/>
                      <a:pt x="4517566" y="78061"/>
                      <a:pt x="4516897" y="74787"/>
                    </a:cubicBezTo>
                    <a:cubicBezTo>
                      <a:pt x="4516376" y="72405"/>
                      <a:pt x="4515557" y="70750"/>
                      <a:pt x="4514441" y="69819"/>
                    </a:cubicBezTo>
                    <a:cubicBezTo>
                      <a:pt x="4513325" y="68889"/>
                      <a:pt x="4511799" y="68424"/>
                      <a:pt x="4509865" y="68424"/>
                    </a:cubicBezTo>
                    <a:cubicBezTo>
                      <a:pt x="4507781" y="68424"/>
                      <a:pt x="4505251" y="68982"/>
                      <a:pt x="4502274" y="70098"/>
                    </a:cubicBezTo>
                    <a:lnTo>
                      <a:pt x="4500712" y="66080"/>
                    </a:lnTo>
                    <a:close/>
                    <a:moveTo>
                      <a:pt x="4450482" y="53579"/>
                    </a:moveTo>
                    <a:cubicBezTo>
                      <a:pt x="4454500" y="53579"/>
                      <a:pt x="4459375" y="54434"/>
                      <a:pt x="4465104" y="56146"/>
                    </a:cubicBezTo>
                    <a:cubicBezTo>
                      <a:pt x="4468900" y="57262"/>
                      <a:pt x="4471430" y="57820"/>
                      <a:pt x="4472695" y="57820"/>
                    </a:cubicBezTo>
                    <a:cubicBezTo>
                      <a:pt x="4473885" y="57820"/>
                      <a:pt x="4474815" y="57560"/>
                      <a:pt x="4475485" y="57039"/>
                    </a:cubicBezTo>
                    <a:cubicBezTo>
                      <a:pt x="4476155" y="56518"/>
                      <a:pt x="4476936" y="55364"/>
                      <a:pt x="4477829" y="53579"/>
                    </a:cubicBezTo>
                    <a:lnTo>
                      <a:pt x="4481513" y="53579"/>
                    </a:lnTo>
                    <a:lnTo>
                      <a:pt x="4481513" y="88404"/>
                    </a:lnTo>
                    <a:lnTo>
                      <a:pt x="4477829" y="88404"/>
                    </a:lnTo>
                    <a:cubicBezTo>
                      <a:pt x="4475002" y="77465"/>
                      <a:pt x="4471374" y="70024"/>
                      <a:pt x="4466946" y="66080"/>
                    </a:cubicBezTo>
                    <a:cubicBezTo>
                      <a:pt x="4462519" y="62136"/>
                      <a:pt x="4456882" y="60164"/>
                      <a:pt x="4450036" y="60164"/>
                    </a:cubicBezTo>
                    <a:cubicBezTo>
                      <a:pt x="4444827" y="60164"/>
                      <a:pt x="4440622" y="61541"/>
                      <a:pt x="4437422" y="64294"/>
                    </a:cubicBezTo>
                    <a:cubicBezTo>
                      <a:pt x="4434223" y="67047"/>
                      <a:pt x="4432623" y="70098"/>
                      <a:pt x="4432623" y="73447"/>
                    </a:cubicBezTo>
                    <a:cubicBezTo>
                      <a:pt x="4432623" y="77614"/>
                      <a:pt x="4433813" y="81186"/>
                      <a:pt x="4436195" y="84163"/>
                    </a:cubicBezTo>
                    <a:cubicBezTo>
                      <a:pt x="4438501" y="87214"/>
                      <a:pt x="4443190" y="90451"/>
                      <a:pt x="4450259" y="93874"/>
                    </a:cubicBezTo>
                    <a:lnTo>
                      <a:pt x="4466556" y="101799"/>
                    </a:lnTo>
                    <a:cubicBezTo>
                      <a:pt x="4481662" y="109166"/>
                      <a:pt x="4489215" y="118877"/>
                      <a:pt x="4489215" y="130932"/>
                    </a:cubicBezTo>
                    <a:cubicBezTo>
                      <a:pt x="4489215" y="140234"/>
                      <a:pt x="4485699" y="147731"/>
                      <a:pt x="4478666" y="153424"/>
                    </a:cubicBezTo>
                    <a:cubicBezTo>
                      <a:pt x="4471634" y="159116"/>
                      <a:pt x="4463765" y="161963"/>
                      <a:pt x="4455059" y="161963"/>
                    </a:cubicBezTo>
                    <a:cubicBezTo>
                      <a:pt x="4448808" y="161963"/>
                      <a:pt x="4441664" y="160846"/>
                      <a:pt x="4433627" y="158614"/>
                    </a:cubicBezTo>
                    <a:cubicBezTo>
                      <a:pt x="4431172" y="157870"/>
                      <a:pt x="4429162" y="157498"/>
                      <a:pt x="4427600" y="157498"/>
                    </a:cubicBezTo>
                    <a:cubicBezTo>
                      <a:pt x="4425888" y="157498"/>
                      <a:pt x="4424549" y="158465"/>
                      <a:pt x="4423581" y="160400"/>
                    </a:cubicBezTo>
                    <a:lnTo>
                      <a:pt x="4419898" y="160400"/>
                    </a:lnTo>
                    <a:lnTo>
                      <a:pt x="4419898" y="123900"/>
                    </a:lnTo>
                    <a:lnTo>
                      <a:pt x="4423581" y="123900"/>
                    </a:lnTo>
                    <a:cubicBezTo>
                      <a:pt x="4425665" y="134318"/>
                      <a:pt x="4429646" y="142168"/>
                      <a:pt x="4435525" y="147452"/>
                    </a:cubicBezTo>
                    <a:cubicBezTo>
                      <a:pt x="4441404" y="152735"/>
                      <a:pt x="4447989" y="155377"/>
                      <a:pt x="4455282" y="155377"/>
                    </a:cubicBezTo>
                    <a:cubicBezTo>
                      <a:pt x="4460416" y="155377"/>
                      <a:pt x="4464602" y="153870"/>
                      <a:pt x="4467839" y="150856"/>
                    </a:cubicBezTo>
                    <a:cubicBezTo>
                      <a:pt x="4471076" y="147843"/>
                      <a:pt x="4472695" y="144215"/>
                      <a:pt x="4472695" y="139973"/>
                    </a:cubicBezTo>
                    <a:cubicBezTo>
                      <a:pt x="4472695" y="134839"/>
                      <a:pt x="4470890" y="130523"/>
                      <a:pt x="4467281" y="127025"/>
                    </a:cubicBezTo>
                    <a:cubicBezTo>
                      <a:pt x="4463672" y="123528"/>
                      <a:pt x="4456472" y="119100"/>
                      <a:pt x="4445682" y="113742"/>
                    </a:cubicBezTo>
                    <a:cubicBezTo>
                      <a:pt x="4434892" y="108385"/>
                      <a:pt x="4427823" y="103548"/>
                      <a:pt x="4424474" y="99232"/>
                    </a:cubicBezTo>
                    <a:cubicBezTo>
                      <a:pt x="4421126" y="94990"/>
                      <a:pt x="4419451" y="89632"/>
                      <a:pt x="4419451" y="83158"/>
                    </a:cubicBezTo>
                    <a:cubicBezTo>
                      <a:pt x="4419451" y="74749"/>
                      <a:pt x="4422335" y="67717"/>
                      <a:pt x="4428102" y="62062"/>
                    </a:cubicBezTo>
                    <a:cubicBezTo>
                      <a:pt x="4433869" y="56406"/>
                      <a:pt x="4441329" y="53579"/>
                      <a:pt x="4450482" y="53579"/>
                    </a:cubicBezTo>
                    <a:close/>
                    <a:moveTo>
                      <a:pt x="4364459" y="53579"/>
                    </a:moveTo>
                    <a:lnTo>
                      <a:pt x="4369148" y="53579"/>
                    </a:lnTo>
                    <a:lnTo>
                      <a:pt x="4369148" y="76572"/>
                    </a:lnTo>
                    <a:cubicBezTo>
                      <a:pt x="4377705" y="61243"/>
                      <a:pt x="4386486" y="53579"/>
                      <a:pt x="4395490" y="53579"/>
                    </a:cubicBezTo>
                    <a:cubicBezTo>
                      <a:pt x="4399583" y="53579"/>
                      <a:pt x="4402969" y="54825"/>
                      <a:pt x="4405648" y="57318"/>
                    </a:cubicBezTo>
                    <a:cubicBezTo>
                      <a:pt x="4408327" y="59811"/>
                      <a:pt x="4409666" y="62694"/>
                      <a:pt x="4409666" y="65968"/>
                    </a:cubicBezTo>
                    <a:cubicBezTo>
                      <a:pt x="4409666" y="68871"/>
                      <a:pt x="4408699" y="71326"/>
                      <a:pt x="4406764" y="73335"/>
                    </a:cubicBezTo>
                    <a:cubicBezTo>
                      <a:pt x="4404829" y="75345"/>
                      <a:pt x="4402522" y="76349"/>
                      <a:pt x="4399843" y="76349"/>
                    </a:cubicBezTo>
                    <a:cubicBezTo>
                      <a:pt x="4397239" y="76349"/>
                      <a:pt x="4394318" y="75066"/>
                      <a:pt x="4391081" y="72498"/>
                    </a:cubicBezTo>
                    <a:cubicBezTo>
                      <a:pt x="4387844" y="69931"/>
                      <a:pt x="4385444" y="68647"/>
                      <a:pt x="4383881" y="68647"/>
                    </a:cubicBezTo>
                    <a:cubicBezTo>
                      <a:pt x="4382542" y="68647"/>
                      <a:pt x="4381091" y="69392"/>
                      <a:pt x="4379528" y="70880"/>
                    </a:cubicBezTo>
                    <a:cubicBezTo>
                      <a:pt x="4376180" y="73931"/>
                      <a:pt x="4372719" y="78954"/>
                      <a:pt x="4369148" y="85949"/>
                    </a:cubicBezTo>
                    <a:lnTo>
                      <a:pt x="4369148" y="134950"/>
                    </a:lnTo>
                    <a:cubicBezTo>
                      <a:pt x="4369148" y="140606"/>
                      <a:pt x="4369854" y="144885"/>
                      <a:pt x="4371268" y="147787"/>
                    </a:cubicBezTo>
                    <a:cubicBezTo>
                      <a:pt x="4372236" y="149796"/>
                      <a:pt x="4373947" y="151470"/>
                      <a:pt x="4376403" y="152810"/>
                    </a:cubicBezTo>
                    <a:cubicBezTo>
                      <a:pt x="4378859" y="154149"/>
                      <a:pt x="4382393" y="154819"/>
                      <a:pt x="4387007" y="154819"/>
                    </a:cubicBezTo>
                    <a:lnTo>
                      <a:pt x="4387007" y="158837"/>
                    </a:lnTo>
                    <a:lnTo>
                      <a:pt x="4334657" y="158837"/>
                    </a:lnTo>
                    <a:lnTo>
                      <a:pt x="4334657" y="154819"/>
                    </a:lnTo>
                    <a:cubicBezTo>
                      <a:pt x="4339866" y="154819"/>
                      <a:pt x="4343735" y="154000"/>
                      <a:pt x="4346265" y="152363"/>
                    </a:cubicBezTo>
                    <a:cubicBezTo>
                      <a:pt x="4348126" y="151173"/>
                      <a:pt x="4349428" y="149275"/>
                      <a:pt x="4350172" y="146671"/>
                    </a:cubicBezTo>
                    <a:cubicBezTo>
                      <a:pt x="4350544" y="145405"/>
                      <a:pt x="4350730" y="141796"/>
                      <a:pt x="4350730" y="135843"/>
                    </a:cubicBezTo>
                    <a:lnTo>
                      <a:pt x="4350730" y="96218"/>
                    </a:lnTo>
                    <a:cubicBezTo>
                      <a:pt x="4350730" y="84312"/>
                      <a:pt x="4350488" y="77224"/>
                      <a:pt x="4350004" y="74954"/>
                    </a:cubicBezTo>
                    <a:cubicBezTo>
                      <a:pt x="4349521" y="72684"/>
                      <a:pt x="4348628" y="71029"/>
                      <a:pt x="4347326" y="69987"/>
                    </a:cubicBezTo>
                    <a:cubicBezTo>
                      <a:pt x="4346023" y="68945"/>
                      <a:pt x="4344405" y="68424"/>
                      <a:pt x="4342470" y="68424"/>
                    </a:cubicBezTo>
                    <a:cubicBezTo>
                      <a:pt x="4340163" y="68424"/>
                      <a:pt x="4337559" y="68982"/>
                      <a:pt x="4334657" y="70098"/>
                    </a:cubicBezTo>
                    <a:lnTo>
                      <a:pt x="4333540" y="66080"/>
                    </a:lnTo>
                    <a:close/>
                    <a:moveTo>
                      <a:pt x="4093369" y="53579"/>
                    </a:moveTo>
                    <a:lnTo>
                      <a:pt x="4098280" y="53579"/>
                    </a:lnTo>
                    <a:lnTo>
                      <a:pt x="4098280" y="135732"/>
                    </a:lnTo>
                    <a:cubicBezTo>
                      <a:pt x="4098280" y="142131"/>
                      <a:pt x="4098745" y="146391"/>
                      <a:pt x="4099675" y="148512"/>
                    </a:cubicBezTo>
                    <a:cubicBezTo>
                      <a:pt x="4100606" y="150633"/>
                      <a:pt x="4101982" y="152214"/>
                      <a:pt x="4103806" y="153256"/>
                    </a:cubicBezTo>
                    <a:cubicBezTo>
                      <a:pt x="4105629" y="154298"/>
                      <a:pt x="4108959" y="154819"/>
                      <a:pt x="4113796" y="154819"/>
                    </a:cubicBezTo>
                    <a:lnTo>
                      <a:pt x="4113796" y="158837"/>
                    </a:lnTo>
                    <a:lnTo>
                      <a:pt x="4064124" y="158837"/>
                    </a:lnTo>
                    <a:lnTo>
                      <a:pt x="4064124" y="154819"/>
                    </a:lnTo>
                    <a:cubicBezTo>
                      <a:pt x="4069110" y="154819"/>
                      <a:pt x="4072459" y="154335"/>
                      <a:pt x="4074170" y="153368"/>
                    </a:cubicBezTo>
                    <a:cubicBezTo>
                      <a:pt x="4075882" y="152400"/>
                      <a:pt x="4077240" y="150801"/>
                      <a:pt x="4078244" y="148568"/>
                    </a:cubicBezTo>
                    <a:cubicBezTo>
                      <a:pt x="4079249" y="146336"/>
                      <a:pt x="4079751" y="142057"/>
                      <a:pt x="4079751" y="135732"/>
                    </a:cubicBezTo>
                    <a:lnTo>
                      <a:pt x="4079751" y="96329"/>
                    </a:lnTo>
                    <a:cubicBezTo>
                      <a:pt x="4079751" y="85242"/>
                      <a:pt x="4079416" y="78061"/>
                      <a:pt x="4078747" y="74787"/>
                    </a:cubicBezTo>
                    <a:cubicBezTo>
                      <a:pt x="4078226" y="72405"/>
                      <a:pt x="4077407" y="70750"/>
                      <a:pt x="4076291" y="69819"/>
                    </a:cubicBezTo>
                    <a:cubicBezTo>
                      <a:pt x="4075175" y="68889"/>
                      <a:pt x="4073649" y="68424"/>
                      <a:pt x="4071714" y="68424"/>
                    </a:cubicBezTo>
                    <a:cubicBezTo>
                      <a:pt x="4069631" y="68424"/>
                      <a:pt x="4067101" y="68982"/>
                      <a:pt x="4064124" y="70098"/>
                    </a:cubicBezTo>
                    <a:lnTo>
                      <a:pt x="4062561" y="66080"/>
                    </a:lnTo>
                    <a:close/>
                    <a:moveTo>
                      <a:pt x="3973711" y="53579"/>
                    </a:moveTo>
                    <a:lnTo>
                      <a:pt x="3978511" y="53579"/>
                    </a:lnTo>
                    <a:lnTo>
                      <a:pt x="3978511" y="75233"/>
                    </a:lnTo>
                    <a:cubicBezTo>
                      <a:pt x="3990491" y="60797"/>
                      <a:pt x="4001914" y="53579"/>
                      <a:pt x="4012778" y="53579"/>
                    </a:cubicBezTo>
                    <a:cubicBezTo>
                      <a:pt x="4018359" y="53579"/>
                      <a:pt x="4023159" y="54974"/>
                      <a:pt x="4027178" y="57764"/>
                    </a:cubicBezTo>
                    <a:cubicBezTo>
                      <a:pt x="4031196" y="60555"/>
                      <a:pt x="4034396" y="65150"/>
                      <a:pt x="4036777" y="71550"/>
                    </a:cubicBezTo>
                    <a:cubicBezTo>
                      <a:pt x="4038414" y="76014"/>
                      <a:pt x="4039233" y="82860"/>
                      <a:pt x="4039233" y="92088"/>
                    </a:cubicBezTo>
                    <a:lnTo>
                      <a:pt x="4039233" y="135732"/>
                    </a:lnTo>
                    <a:cubicBezTo>
                      <a:pt x="4039233" y="142206"/>
                      <a:pt x="4039754" y="146596"/>
                      <a:pt x="4040795" y="148903"/>
                    </a:cubicBezTo>
                    <a:cubicBezTo>
                      <a:pt x="4041614" y="150763"/>
                      <a:pt x="4042935" y="152214"/>
                      <a:pt x="4044758" y="153256"/>
                    </a:cubicBezTo>
                    <a:cubicBezTo>
                      <a:pt x="4046581" y="154298"/>
                      <a:pt x="4049948" y="154819"/>
                      <a:pt x="4054860" y="154819"/>
                    </a:cubicBezTo>
                    <a:lnTo>
                      <a:pt x="4054860" y="158837"/>
                    </a:lnTo>
                    <a:lnTo>
                      <a:pt x="4004295" y="158837"/>
                    </a:lnTo>
                    <a:lnTo>
                      <a:pt x="4004295" y="154819"/>
                    </a:lnTo>
                    <a:lnTo>
                      <a:pt x="4006416" y="154819"/>
                    </a:lnTo>
                    <a:cubicBezTo>
                      <a:pt x="4011179" y="154819"/>
                      <a:pt x="4014509" y="154093"/>
                      <a:pt x="4016406" y="152642"/>
                    </a:cubicBezTo>
                    <a:cubicBezTo>
                      <a:pt x="4018304" y="151191"/>
                      <a:pt x="4019625" y="149052"/>
                      <a:pt x="4020369" y="146224"/>
                    </a:cubicBezTo>
                    <a:cubicBezTo>
                      <a:pt x="4020666" y="145108"/>
                      <a:pt x="4020815" y="141610"/>
                      <a:pt x="4020815" y="135732"/>
                    </a:cubicBezTo>
                    <a:lnTo>
                      <a:pt x="4020815" y="93874"/>
                    </a:lnTo>
                    <a:cubicBezTo>
                      <a:pt x="4020815" y="84572"/>
                      <a:pt x="4019606" y="77819"/>
                      <a:pt x="4017187" y="73615"/>
                    </a:cubicBezTo>
                    <a:cubicBezTo>
                      <a:pt x="4014769" y="69410"/>
                      <a:pt x="4010695" y="67308"/>
                      <a:pt x="4004965" y="67308"/>
                    </a:cubicBezTo>
                    <a:cubicBezTo>
                      <a:pt x="3996110" y="67308"/>
                      <a:pt x="3987292" y="72145"/>
                      <a:pt x="3978511" y="81819"/>
                    </a:cubicBezTo>
                    <a:lnTo>
                      <a:pt x="3978511" y="135732"/>
                    </a:lnTo>
                    <a:cubicBezTo>
                      <a:pt x="3978511" y="142652"/>
                      <a:pt x="3978920" y="146931"/>
                      <a:pt x="3979739" y="148568"/>
                    </a:cubicBezTo>
                    <a:cubicBezTo>
                      <a:pt x="3980780" y="150726"/>
                      <a:pt x="3982213" y="152307"/>
                      <a:pt x="3984036" y="153312"/>
                    </a:cubicBezTo>
                    <a:cubicBezTo>
                      <a:pt x="3985859" y="154317"/>
                      <a:pt x="3989561" y="154819"/>
                      <a:pt x="3995142" y="154819"/>
                    </a:cubicBezTo>
                    <a:lnTo>
                      <a:pt x="3995142" y="158837"/>
                    </a:lnTo>
                    <a:lnTo>
                      <a:pt x="3944578" y="158837"/>
                    </a:lnTo>
                    <a:lnTo>
                      <a:pt x="3944578" y="154819"/>
                    </a:lnTo>
                    <a:lnTo>
                      <a:pt x="3946810" y="154819"/>
                    </a:lnTo>
                    <a:cubicBezTo>
                      <a:pt x="3952019" y="154819"/>
                      <a:pt x="3955535" y="153498"/>
                      <a:pt x="3957359" y="150856"/>
                    </a:cubicBezTo>
                    <a:cubicBezTo>
                      <a:pt x="3959182" y="148215"/>
                      <a:pt x="3960093" y="143173"/>
                      <a:pt x="3960093" y="135732"/>
                    </a:cubicBezTo>
                    <a:lnTo>
                      <a:pt x="3960093" y="97781"/>
                    </a:lnTo>
                    <a:cubicBezTo>
                      <a:pt x="3960093" y="85502"/>
                      <a:pt x="3959814" y="78024"/>
                      <a:pt x="3959256" y="75345"/>
                    </a:cubicBezTo>
                    <a:cubicBezTo>
                      <a:pt x="3958698" y="72666"/>
                      <a:pt x="3957842" y="70843"/>
                      <a:pt x="3956689" y="69875"/>
                    </a:cubicBezTo>
                    <a:cubicBezTo>
                      <a:pt x="3955535" y="68908"/>
                      <a:pt x="3953991" y="68424"/>
                      <a:pt x="3952057" y="68424"/>
                    </a:cubicBezTo>
                    <a:cubicBezTo>
                      <a:pt x="3949973" y="68424"/>
                      <a:pt x="3947480" y="68982"/>
                      <a:pt x="3944578" y="70098"/>
                    </a:cubicBezTo>
                    <a:lnTo>
                      <a:pt x="3942904" y="66080"/>
                    </a:lnTo>
                    <a:close/>
                    <a:moveTo>
                      <a:pt x="3610012" y="53579"/>
                    </a:moveTo>
                    <a:cubicBezTo>
                      <a:pt x="3619091" y="53579"/>
                      <a:pt x="3626532" y="55104"/>
                      <a:pt x="3632337" y="58155"/>
                    </a:cubicBezTo>
                    <a:cubicBezTo>
                      <a:pt x="3636727" y="60462"/>
                      <a:pt x="3639964" y="64071"/>
                      <a:pt x="3642048" y="68982"/>
                    </a:cubicBezTo>
                    <a:cubicBezTo>
                      <a:pt x="3643387" y="72182"/>
                      <a:pt x="3644057" y="78730"/>
                      <a:pt x="3644057" y="88628"/>
                    </a:cubicBezTo>
                    <a:lnTo>
                      <a:pt x="3644057" y="123342"/>
                    </a:lnTo>
                    <a:cubicBezTo>
                      <a:pt x="3644057" y="133090"/>
                      <a:pt x="3644243" y="139062"/>
                      <a:pt x="3644615" y="141257"/>
                    </a:cubicBezTo>
                    <a:cubicBezTo>
                      <a:pt x="3644987" y="143452"/>
                      <a:pt x="3645601" y="144922"/>
                      <a:pt x="3646457" y="145666"/>
                    </a:cubicBezTo>
                    <a:cubicBezTo>
                      <a:pt x="3647312" y="146410"/>
                      <a:pt x="3648298" y="146782"/>
                      <a:pt x="3649415" y="146782"/>
                    </a:cubicBezTo>
                    <a:cubicBezTo>
                      <a:pt x="3650605" y="146782"/>
                      <a:pt x="3651647" y="146522"/>
                      <a:pt x="3652540" y="146001"/>
                    </a:cubicBezTo>
                    <a:cubicBezTo>
                      <a:pt x="3654103" y="145033"/>
                      <a:pt x="3657116" y="142317"/>
                      <a:pt x="3661581" y="137852"/>
                    </a:cubicBezTo>
                    <a:lnTo>
                      <a:pt x="3661581" y="144103"/>
                    </a:lnTo>
                    <a:cubicBezTo>
                      <a:pt x="3653247" y="155265"/>
                      <a:pt x="3645285" y="160846"/>
                      <a:pt x="3637694" y="160846"/>
                    </a:cubicBezTo>
                    <a:cubicBezTo>
                      <a:pt x="3634048" y="160846"/>
                      <a:pt x="3631146" y="159581"/>
                      <a:pt x="3628988" y="157051"/>
                    </a:cubicBezTo>
                    <a:cubicBezTo>
                      <a:pt x="3626830" y="154521"/>
                      <a:pt x="3625714" y="150205"/>
                      <a:pt x="3625639" y="144103"/>
                    </a:cubicBezTo>
                    <a:cubicBezTo>
                      <a:pt x="3615147" y="152214"/>
                      <a:pt x="3608561" y="156902"/>
                      <a:pt x="3605882" y="158168"/>
                    </a:cubicBezTo>
                    <a:cubicBezTo>
                      <a:pt x="3601864" y="160028"/>
                      <a:pt x="3597585" y="160958"/>
                      <a:pt x="3593046" y="160958"/>
                    </a:cubicBezTo>
                    <a:cubicBezTo>
                      <a:pt x="3585977" y="160958"/>
                      <a:pt x="3580154" y="158540"/>
                      <a:pt x="3575577" y="153703"/>
                    </a:cubicBezTo>
                    <a:cubicBezTo>
                      <a:pt x="3571001" y="148866"/>
                      <a:pt x="3568713" y="142503"/>
                      <a:pt x="3568713" y="134615"/>
                    </a:cubicBezTo>
                    <a:cubicBezTo>
                      <a:pt x="3568713" y="129630"/>
                      <a:pt x="3569829" y="125314"/>
                      <a:pt x="3572061" y="121667"/>
                    </a:cubicBezTo>
                    <a:cubicBezTo>
                      <a:pt x="3575112" y="116607"/>
                      <a:pt x="3580414" y="111845"/>
                      <a:pt x="3587967" y="107380"/>
                    </a:cubicBezTo>
                    <a:cubicBezTo>
                      <a:pt x="3595520" y="102915"/>
                      <a:pt x="3608078" y="97483"/>
                      <a:pt x="3625639" y="91083"/>
                    </a:cubicBezTo>
                    <a:lnTo>
                      <a:pt x="3625639" y="87065"/>
                    </a:lnTo>
                    <a:cubicBezTo>
                      <a:pt x="3625639" y="76870"/>
                      <a:pt x="3624021" y="69875"/>
                      <a:pt x="3620784" y="66080"/>
                    </a:cubicBezTo>
                    <a:cubicBezTo>
                      <a:pt x="3617547" y="62285"/>
                      <a:pt x="3612840" y="60387"/>
                      <a:pt x="3606664" y="60387"/>
                    </a:cubicBezTo>
                    <a:cubicBezTo>
                      <a:pt x="3601976" y="60387"/>
                      <a:pt x="3598255" y="61652"/>
                      <a:pt x="3595502" y="64183"/>
                    </a:cubicBezTo>
                    <a:cubicBezTo>
                      <a:pt x="3592674" y="66713"/>
                      <a:pt x="3591260" y="69615"/>
                      <a:pt x="3591260" y="72889"/>
                    </a:cubicBezTo>
                    <a:lnTo>
                      <a:pt x="3591483" y="79363"/>
                    </a:lnTo>
                    <a:cubicBezTo>
                      <a:pt x="3591483" y="82786"/>
                      <a:pt x="3590609" y="85428"/>
                      <a:pt x="3588860" y="87288"/>
                    </a:cubicBezTo>
                    <a:cubicBezTo>
                      <a:pt x="3587111" y="89148"/>
                      <a:pt x="3584823" y="90079"/>
                      <a:pt x="3581995" y="90079"/>
                    </a:cubicBezTo>
                    <a:cubicBezTo>
                      <a:pt x="3579242" y="90079"/>
                      <a:pt x="3576991" y="89111"/>
                      <a:pt x="3575242" y="87177"/>
                    </a:cubicBezTo>
                    <a:cubicBezTo>
                      <a:pt x="3573494" y="85242"/>
                      <a:pt x="3572619" y="82600"/>
                      <a:pt x="3572619" y="79251"/>
                    </a:cubicBezTo>
                    <a:cubicBezTo>
                      <a:pt x="3572619" y="72852"/>
                      <a:pt x="3575893" y="66973"/>
                      <a:pt x="3582442" y="61615"/>
                    </a:cubicBezTo>
                    <a:cubicBezTo>
                      <a:pt x="3588990" y="56257"/>
                      <a:pt x="3598180" y="53579"/>
                      <a:pt x="3610012" y="53579"/>
                    </a:cubicBezTo>
                    <a:close/>
                    <a:moveTo>
                      <a:pt x="3421819" y="53579"/>
                    </a:moveTo>
                    <a:lnTo>
                      <a:pt x="3426619" y="53579"/>
                    </a:lnTo>
                    <a:lnTo>
                      <a:pt x="3426619" y="75345"/>
                    </a:lnTo>
                    <a:cubicBezTo>
                      <a:pt x="3434060" y="67903"/>
                      <a:pt x="3438451" y="63624"/>
                      <a:pt x="3439790" y="62508"/>
                    </a:cubicBezTo>
                    <a:cubicBezTo>
                      <a:pt x="3443139" y="59680"/>
                      <a:pt x="3446748" y="57485"/>
                      <a:pt x="3450617" y="55923"/>
                    </a:cubicBezTo>
                    <a:cubicBezTo>
                      <a:pt x="3454487" y="54360"/>
                      <a:pt x="3458319" y="53579"/>
                      <a:pt x="3462114" y="53579"/>
                    </a:cubicBezTo>
                    <a:cubicBezTo>
                      <a:pt x="3468514" y="53579"/>
                      <a:pt x="3474021" y="55439"/>
                      <a:pt x="3478634" y="59160"/>
                    </a:cubicBezTo>
                    <a:cubicBezTo>
                      <a:pt x="3483248" y="62880"/>
                      <a:pt x="3486336" y="68275"/>
                      <a:pt x="3487899" y="75345"/>
                    </a:cubicBezTo>
                    <a:cubicBezTo>
                      <a:pt x="3495563" y="66415"/>
                      <a:pt x="3502038" y="60555"/>
                      <a:pt x="3507321" y="57764"/>
                    </a:cubicBezTo>
                    <a:cubicBezTo>
                      <a:pt x="3512604" y="54974"/>
                      <a:pt x="3518037" y="53579"/>
                      <a:pt x="3523618" y="53579"/>
                    </a:cubicBezTo>
                    <a:cubicBezTo>
                      <a:pt x="3529050" y="53579"/>
                      <a:pt x="3533868" y="54974"/>
                      <a:pt x="3538073" y="57764"/>
                    </a:cubicBezTo>
                    <a:cubicBezTo>
                      <a:pt x="3542277" y="60555"/>
                      <a:pt x="3545607" y="65113"/>
                      <a:pt x="3548063" y="71438"/>
                    </a:cubicBezTo>
                    <a:cubicBezTo>
                      <a:pt x="3549700" y="75754"/>
                      <a:pt x="3550518" y="82526"/>
                      <a:pt x="3550518" y="91753"/>
                    </a:cubicBezTo>
                    <a:lnTo>
                      <a:pt x="3550518" y="135732"/>
                    </a:lnTo>
                    <a:cubicBezTo>
                      <a:pt x="3550518" y="142131"/>
                      <a:pt x="3551002" y="146522"/>
                      <a:pt x="3551969" y="148903"/>
                    </a:cubicBezTo>
                    <a:cubicBezTo>
                      <a:pt x="3552713" y="150540"/>
                      <a:pt x="3554090" y="151935"/>
                      <a:pt x="3556099" y="153089"/>
                    </a:cubicBezTo>
                    <a:cubicBezTo>
                      <a:pt x="3558109" y="154242"/>
                      <a:pt x="3561383" y="154819"/>
                      <a:pt x="3565922" y="154819"/>
                    </a:cubicBezTo>
                    <a:lnTo>
                      <a:pt x="3565922" y="158837"/>
                    </a:lnTo>
                    <a:lnTo>
                      <a:pt x="3515469" y="158837"/>
                    </a:lnTo>
                    <a:lnTo>
                      <a:pt x="3515469" y="154819"/>
                    </a:lnTo>
                    <a:lnTo>
                      <a:pt x="3517590" y="154819"/>
                    </a:lnTo>
                    <a:cubicBezTo>
                      <a:pt x="3521980" y="154819"/>
                      <a:pt x="3525404" y="153963"/>
                      <a:pt x="3527859" y="152252"/>
                    </a:cubicBezTo>
                    <a:cubicBezTo>
                      <a:pt x="3529571" y="151061"/>
                      <a:pt x="3530799" y="149163"/>
                      <a:pt x="3531543" y="146559"/>
                    </a:cubicBezTo>
                    <a:cubicBezTo>
                      <a:pt x="3531840" y="145294"/>
                      <a:pt x="3531989" y="141685"/>
                      <a:pt x="3531989" y="135732"/>
                    </a:cubicBezTo>
                    <a:lnTo>
                      <a:pt x="3531989" y="91753"/>
                    </a:lnTo>
                    <a:cubicBezTo>
                      <a:pt x="3531989" y="83419"/>
                      <a:pt x="3530985" y="77540"/>
                      <a:pt x="3528975" y="74117"/>
                    </a:cubicBezTo>
                    <a:cubicBezTo>
                      <a:pt x="3526073" y="69354"/>
                      <a:pt x="3521422" y="66973"/>
                      <a:pt x="3515023" y="66973"/>
                    </a:cubicBezTo>
                    <a:cubicBezTo>
                      <a:pt x="3511079" y="66973"/>
                      <a:pt x="3507116" y="67959"/>
                      <a:pt x="3503135" y="69931"/>
                    </a:cubicBezTo>
                    <a:cubicBezTo>
                      <a:pt x="3499154" y="71903"/>
                      <a:pt x="3494336" y="75568"/>
                      <a:pt x="3488680" y="80926"/>
                    </a:cubicBezTo>
                    <a:lnTo>
                      <a:pt x="3488457" y="82154"/>
                    </a:lnTo>
                    <a:lnTo>
                      <a:pt x="3488680" y="86953"/>
                    </a:lnTo>
                    <a:lnTo>
                      <a:pt x="3488680" y="135732"/>
                    </a:lnTo>
                    <a:cubicBezTo>
                      <a:pt x="3488680" y="142727"/>
                      <a:pt x="3489071" y="147080"/>
                      <a:pt x="3489852" y="148791"/>
                    </a:cubicBezTo>
                    <a:cubicBezTo>
                      <a:pt x="3490634" y="150503"/>
                      <a:pt x="3492103" y="151935"/>
                      <a:pt x="3494261" y="153089"/>
                    </a:cubicBezTo>
                    <a:cubicBezTo>
                      <a:pt x="3496419" y="154242"/>
                      <a:pt x="3500103" y="154819"/>
                      <a:pt x="3505312" y="154819"/>
                    </a:cubicBezTo>
                    <a:lnTo>
                      <a:pt x="3505312" y="158837"/>
                    </a:lnTo>
                    <a:lnTo>
                      <a:pt x="3453631" y="158837"/>
                    </a:lnTo>
                    <a:lnTo>
                      <a:pt x="3453631" y="154819"/>
                    </a:lnTo>
                    <a:cubicBezTo>
                      <a:pt x="3459287" y="154819"/>
                      <a:pt x="3463175" y="154149"/>
                      <a:pt x="3465296" y="152810"/>
                    </a:cubicBezTo>
                    <a:cubicBezTo>
                      <a:pt x="3467416" y="151470"/>
                      <a:pt x="3468886" y="149461"/>
                      <a:pt x="3469705" y="146782"/>
                    </a:cubicBezTo>
                    <a:cubicBezTo>
                      <a:pt x="3470077" y="145517"/>
                      <a:pt x="3470263" y="141834"/>
                      <a:pt x="3470263" y="135732"/>
                    </a:cubicBezTo>
                    <a:lnTo>
                      <a:pt x="3470263" y="91753"/>
                    </a:lnTo>
                    <a:cubicBezTo>
                      <a:pt x="3470263" y="83419"/>
                      <a:pt x="3469035" y="77428"/>
                      <a:pt x="3466579" y="73782"/>
                    </a:cubicBezTo>
                    <a:cubicBezTo>
                      <a:pt x="3463305" y="69019"/>
                      <a:pt x="3458729" y="66638"/>
                      <a:pt x="3452850" y="66638"/>
                    </a:cubicBezTo>
                    <a:cubicBezTo>
                      <a:pt x="3448831" y="66638"/>
                      <a:pt x="3444850" y="67717"/>
                      <a:pt x="3440906" y="69875"/>
                    </a:cubicBezTo>
                    <a:cubicBezTo>
                      <a:pt x="3434730" y="73149"/>
                      <a:pt x="3429968" y="76833"/>
                      <a:pt x="3426619" y="80926"/>
                    </a:cubicBezTo>
                    <a:lnTo>
                      <a:pt x="3426619" y="135732"/>
                    </a:lnTo>
                    <a:cubicBezTo>
                      <a:pt x="3426619" y="142429"/>
                      <a:pt x="3427084" y="146782"/>
                      <a:pt x="3428014" y="148791"/>
                    </a:cubicBezTo>
                    <a:cubicBezTo>
                      <a:pt x="3428944" y="150801"/>
                      <a:pt x="3430321" y="152307"/>
                      <a:pt x="3432144" y="153312"/>
                    </a:cubicBezTo>
                    <a:cubicBezTo>
                      <a:pt x="3433967" y="154317"/>
                      <a:pt x="3437669" y="154819"/>
                      <a:pt x="3443250" y="154819"/>
                    </a:cubicBezTo>
                    <a:lnTo>
                      <a:pt x="3443250" y="158837"/>
                    </a:lnTo>
                    <a:lnTo>
                      <a:pt x="3392686" y="158837"/>
                    </a:lnTo>
                    <a:lnTo>
                      <a:pt x="3392686" y="154819"/>
                    </a:lnTo>
                    <a:cubicBezTo>
                      <a:pt x="3397374" y="154819"/>
                      <a:pt x="3400648" y="154317"/>
                      <a:pt x="3402509" y="153312"/>
                    </a:cubicBezTo>
                    <a:cubicBezTo>
                      <a:pt x="3404369" y="152307"/>
                      <a:pt x="3405783" y="150707"/>
                      <a:pt x="3406750" y="148512"/>
                    </a:cubicBezTo>
                    <a:cubicBezTo>
                      <a:pt x="3407718" y="146317"/>
                      <a:pt x="3408201" y="142057"/>
                      <a:pt x="3408201" y="135732"/>
                    </a:cubicBezTo>
                    <a:lnTo>
                      <a:pt x="3408201" y="96664"/>
                    </a:lnTo>
                    <a:cubicBezTo>
                      <a:pt x="3408201" y="85428"/>
                      <a:pt x="3407867" y="78172"/>
                      <a:pt x="3407197" y="74898"/>
                    </a:cubicBezTo>
                    <a:cubicBezTo>
                      <a:pt x="3406676" y="72443"/>
                      <a:pt x="3405857" y="70750"/>
                      <a:pt x="3404741" y="69819"/>
                    </a:cubicBezTo>
                    <a:cubicBezTo>
                      <a:pt x="3403625" y="68889"/>
                      <a:pt x="3402099" y="68424"/>
                      <a:pt x="3400165" y="68424"/>
                    </a:cubicBezTo>
                    <a:cubicBezTo>
                      <a:pt x="3398081" y="68424"/>
                      <a:pt x="3395588" y="68982"/>
                      <a:pt x="3392686" y="70098"/>
                    </a:cubicBezTo>
                    <a:lnTo>
                      <a:pt x="3391012" y="66080"/>
                    </a:lnTo>
                    <a:close/>
                    <a:moveTo>
                      <a:pt x="3345284" y="53579"/>
                    </a:moveTo>
                    <a:lnTo>
                      <a:pt x="3349972" y="53579"/>
                    </a:lnTo>
                    <a:lnTo>
                      <a:pt x="3349972" y="76572"/>
                    </a:lnTo>
                    <a:cubicBezTo>
                      <a:pt x="3358530" y="61243"/>
                      <a:pt x="3367311" y="53579"/>
                      <a:pt x="3376315" y="53579"/>
                    </a:cubicBezTo>
                    <a:cubicBezTo>
                      <a:pt x="3380408" y="53579"/>
                      <a:pt x="3383794" y="54825"/>
                      <a:pt x="3386472" y="57318"/>
                    </a:cubicBezTo>
                    <a:cubicBezTo>
                      <a:pt x="3389151" y="59811"/>
                      <a:pt x="3390491" y="62694"/>
                      <a:pt x="3390491" y="65968"/>
                    </a:cubicBezTo>
                    <a:cubicBezTo>
                      <a:pt x="3390491" y="68871"/>
                      <a:pt x="3389523" y="71326"/>
                      <a:pt x="3387589" y="73335"/>
                    </a:cubicBezTo>
                    <a:cubicBezTo>
                      <a:pt x="3385654" y="75345"/>
                      <a:pt x="3383347" y="76349"/>
                      <a:pt x="3380668" y="76349"/>
                    </a:cubicBezTo>
                    <a:cubicBezTo>
                      <a:pt x="3378064" y="76349"/>
                      <a:pt x="3375143" y="75066"/>
                      <a:pt x="3371906" y="72498"/>
                    </a:cubicBezTo>
                    <a:cubicBezTo>
                      <a:pt x="3368669" y="69931"/>
                      <a:pt x="3366269" y="68647"/>
                      <a:pt x="3364706" y="68647"/>
                    </a:cubicBezTo>
                    <a:cubicBezTo>
                      <a:pt x="3363367" y="68647"/>
                      <a:pt x="3361916" y="69392"/>
                      <a:pt x="3360353" y="70880"/>
                    </a:cubicBezTo>
                    <a:cubicBezTo>
                      <a:pt x="3357005" y="73931"/>
                      <a:pt x="3353544" y="78954"/>
                      <a:pt x="3349972" y="85949"/>
                    </a:cubicBezTo>
                    <a:lnTo>
                      <a:pt x="3349972" y="134950"/>
                    </a:lnTo>
                    <a:cubicBezTo>
                      <a:pt x="3349972" y="140606"/>
                      <a:pt x="3350679" y="144885"/>
                      <a:pt x="3352093" y="147787"/>
                    </a:cubicBezTo>
                    <a:cubicBezTo>
                      <a:pt x="3353061" y="149796"/>
                      <a:pt x="3354772" y="151470"/>
                      <a:pt x="3357228" y="152810"/>
                    </a:cubicBezTo>
                    <a:cubicBezTo>
                      <a:pt x="3359683" y="154149"/>
                      <a:pt x="3363218" y="154819"/>
                      <a:pt x="3367832" y="154819"/>
                    </a:cubicBezTo>
                    <a:lnTo>
                      <a:pt x="3367832" y="158837"/>
                    </a:lnTo>
                    <a:lnTo>
                      <a:pt x="3315481" y="158837"/>
                    </a:lnTo>
                    <a:lnTo>
                      <a:pt x="3315481" y="154819"/>
                    </a:lnTo>
                    <a:cubicBezTo>
                      <a:pt x="3320690" y="154819"/>
                      <a:pt x="3324560" y="154000"/>
                      <a:pt x="3327090" y="152363"/>
                    </a:cubicBezTo>
                    <a:cubicBezTo>
                      <a:pt x="3328950" y="151173"/>
                      <a:pt x="3330253" y="149275"/>
                      <a:pt x="3330997" y="146671"/>
                    </a:cubicBezTo>
                    <a:cubicBezTo>
                      <a:pt x="3331369" y="145405"/>
                      <a:pt x="3331555" y="141796"/>
                      <a:pt x="3331555" y="135843"/>
                    </a:cubicBezTo>
                    <a:lnTo>
                      <a:pt x="3331555" y="96218"/>
                    </a:lnTo>
                    <a:cubicBezTo>
                      <a:pt x="3331555" y="84312"/>
                      <a:pt x="3331313" y="77224"/>
                      <a:pt x="3330829" y="74954"/>
                    </a:cubicBezTo>
                    <a:cubicBezTo>
                      <a:pt x="3330346" y="72684"/>
                      <a:pt x="3329453" y="71029"/>
                      <a:pt x="3328150" y="69987"/>
                    </a:cubicBezTo>
                    <a:cubicBezTo>
                      <a:pt x="3326848" y="68945"/>
                      <a:pt x="3325230" y="68424"/>
                      <a:pt x="3323295" y="68424"/>
                    </a:cubicBezTo>
                    <a:cubicBezTo>
                      <a:pt x="3320988" y="68424"/>
                      <a:pt x="3318384" y="68982"/>
                      <a:pt x="3315481" y="70098"/>
                    </a:cubicBezTo>
                    <a:lnTo>
                      <a:pt x="3314365" y="66080"/>
                    </a:lnTo>
                    <a:close/>
                    <a:moveTo>
                      <a:pt x="3255764" y="53579"/>
                    </a:moveTo>
                    <a:cubicBezTo>
                      <a:pt x="3271242" y="53579"/>
                      <a:pt x="3283669" y="59457"/>
                      <a:pt x="3293046" y="71215"/>
                    </a:cubicBezTo>
                    <a:cubicBezTo>
                      <a:pt x="3301008" y="81261"/>
                      <a:pt x="3304989" y="92795"/>
                      <a:pt x="3304989" y="105817"/>
                    </a:cubicBezTo>
                    <a:cubicBezTo>
                      <a:pt x="3304989" y="114970"/>
                      <a:pt x="3302794" y="124235"/>
                      <a:pt x="3298403" y="133611"/>
                    </a:cubicBezTo>
                    <a:cubicBezTo>
                      <a:pt x="3294013" y="142987"/>
                      <a:pt x="3287967" y="150056"/>
                      <a:pt x="3280265" y="154819"/>
                    </a:cubicBezTo>
                    <a:cubicBezTo>
                      <a:pt x="3272563" y="159581"/>
                      <a:pt x="3263987" y="161963"/>
                      <a:pt x="3254536" y="161963"/>
                    </a:cubicBezTo>
                    <a:cubicBezTo>
                      <a:pt x="3239133" y="161963"/>
                      <a:pt x="3226892" y="155823"/>
                      <a:pt x="3217813" y="143545"/>
                    </a:cubicBezTo>
                    <a:cubicBezTo>
                      <a:pt x="3210148" y="133202"/>
                      <a:pt x="3206316" y="121593"/>
                      <a:pt x="3206316" y="108719"/>
                    </a:cubicBezTo>
                    <a:cubicBezTo>
                      <a:pt x="3206316" y="99343"/>
                      <a:pt x="3208641" y="90023"/>
                      <a:pt x="3213292" y="80758"/>
                    </a:cubicBezTo>
                    <a:cubicBezTo>
                      <a:pt x="3217943" y="71494"/>
                      <a:pt x="3224064" y="64648"/>
                      <a:pt x="3231654" y="60220"/>
                    </a:cubicBezTo>
                    <a:cubicBezTo>
                      <a:pt x="3239244" y="55792"/>
                      <a:pt x="3247281" y="53579"/>
                      <a:pt x="3255764" y="53579"/>
                    </a:cubicBezTo>
                    <a:close/>
                    <a:moveTo>
                      <a:pt x="2887861" y="53579"/>
                    </a:moveTo>
                    <a:lnTo>
                      <a:pt x="2892661" y="53579"/>
                    </a:lnTo>
                    <a:lnTo>
                      <a:pt x="2892661" y="75233"/>
                    </a:lnTo>
                    <a:cubicBezTo>
                      <a:pt x="2904641" y="60797"/>
                      <a:pt x="2916064" y="53579"/>
                      <a:pt x="2926928" y="53579"/>
                    </a:cubicBezTo>
                    <a:cubicBezTo>
                      <a:pt x="2932509" y="53579"/>
                      <a:pt x="2937309" y="54974"/>
                      <a:pt x="2941328" y="57764"/>
                    </a:cubicBezTo>
                    <a:cubicBezTo>
                      <a:pt x="2945346" y="60555"/>
                      <a:pt x="2948546" y="65150"/>
                      <a:pt x="2950927" y="71550"/>
                    </a:cubicBezTo>
                    <a:cubicBezTo>
                      <a:pt x="2952564" y="76014"/>
                      <a:pt x="2953383" y="82860"/>
                      <a:pt x="2953383" y="92088"/>
                    </a:cubicBezTo>
                    <a:lnTo>
                      <a:pt x="2953383" y="135732"/>
                    </a:lnTo>
                    <a:cubicBezTo>
                      <a:pt x="2953383" y="142206"/>
                      <a:pt x="2953904" y="146596"/>
                      <a:pt x="2954945" y="148903"/>
                    </a:cubicBezTo>
                    <a:cubicBezTo>
                      <a:pt x="2955764" y="150763"/>
                      <a:pt x="2957085" y="152214"/>
                      <a:pt x="2958908" y="153256"/>
                    </a:cubicBezTo>
                    <a:cubicBezTo>
                      <a:pt x="2960731" y="154298"/>
                      <a:pt x="2964098" y="154819"/>
                      <a:pt x="2969010" y="154819"/>
                    </a:cubicBezTo>
                    <a:lnTo>
                      <a:pt x="2969010" y="158837"/>
                    </a:lnTo>
                    <a:lnTo>
                      <a:pt x="2918445" y="158837"/>
                    </a:lnTo>
                    <a:lnTo>
                      <a:pt x="2918445" y="154819"/>
                    </a:lnTo>
                    <a:lnTo>
                      <a:pt x="2920566" y="154819"/>
                    </a:lnTo>
                    <a:cubicBezTo>
                      <a:pt x="2925329" y="154819"/>
                      <a:pt x="2928659" y="154093"/>
                      <a:pt x="2930556" y="152642"/>
                    </a:cubicBezTo>
                    <a:cubicBezTo>
                      <a:pt x="2932454" y="151191"/>
                      <a:pt x="2933775" y="149052"/>
                      <a:pt x="2934519" y="146224"/>
                    </a:cubicBezTo>
                    <a:cubicBezTo>
                      <a:pt x="2934816" y="145108"/>
                      <a:pt x="2934965" y="141610"/>
                      <a:pt x="2934965" y="135732"/>
                    </a:cubicBezTo>
                    <a:lnTo>
                      <a:pt x="2934965" y="93874"/>
                    </a:lnTo>
                    <a:cubicBezTo>
                      <a:pt x="2934965" y="84572"/>
                      <a:pt x="2933756" y="77819"/>
                      <a:pt x="2931337" y="73615"/>
                    </a:cubicBezTo>
                    <a:cubicBezTo>
                      <a:pt x="2928919" y="69410"/>
                      <a:pt x="2924845" y="67308"/>
                      <a:pt x="2919115" y="67308"/>
                    </a:cubicBezTo>
                    <a:cubicBezTo>
                      <a:pt x="2910260" y="67308"/>
                      <a:pt x="2901442" y="72145"/>
                      <a:pt x="2892661" y="81819"/>
                    </a:cubicBezTo>
                    <a:lnTo>
                      <a:pt x="2892661" y="135732"/>
                    </a:lnTo>
                    <a:cubicBezTo>
                      <a:pt x="2892661" y="142652"/>
                      <a:pt x="2893070" y="146931"/>
                      <a:pt x="2893889" y="148568"/>
                    </a:cubicBezTo>
                    <a:cubicBezTo>
                      <a:pt x="2894930" y="150726"/>
                      <a:pt x="2896363" y="152307"/>
                      <a:pt x="2898186" y="153312"/>
                    </a:cubicBezTo>
                    <a:cubicBezTo>
                      <a:pt x="2900009" y="154317"/>
                      <a:pt x="2903711" y="154819"/>
                      <a:pt x="2909292" y="154819"/>
                    </a:cubicBezTo>
                    <a:lnTo>
                      <a:pt x="2909292" y="158837"/>
                    </a:lnTo>
                    <a:lnTo>
                      <a:pt x="2858728" y="158837"/>
                    </a:lnTo>
                    <a:lnTo>
                      <a:pt x="2858728" y="154819"/>
                    </a:lnTo>
                    <a:lnTo>
                      <a:pt x="2860960" y="154819"/>
                    </a:lnTo>
                    <a:cubicBezTo>
                      <a:pt x="2866169" y="154819"/>
                      <a:pt x="2869685" y="153498"/>
                      <a:pt x="2871509" y="150856"/>
                    </a:cubicBezTo>
                    <a:cubicBezTo>
                      <a:pt x="2873332" y="148215"/>
                      <a:pt x="2874243" y="143173"/>
                      <a:pt x="2874243" y="135732"/>
                    </a:cubicBezTo>
                    <a:lnTo>
                      <a:pt x="2874243" y="97781"/>
                    </a:lnTo>
                    <a:cubicBezTo>
                      <a:pt x="2874243" y="85502"/>
                      <a:pt x="2873964" y="78024"/>
                      <a:pt x="2873406" y="75345"/>
                    </a:cubicBezTo>
                    <a:cubicBezTo>
                      <a:pt x="2872848" y="72666"/>
                      <a:pt x="2871992" y="70843"/>
                      <a:pt x="2870839" y="69875"/>
                    </a:cubicBezTo>
                    <a:cubicBezTo>
                      <a:pt x="2869685" y="68908"/>
                      <a:pt x="2868141" y="68424"/>
                      <a:pt x="2866207" y="68424"/>
                    </a:cubicBezTo>
                    <a:cubicBezTo>
                      <a:pt x="2864123" y="68424"/>
                      <a:pt x="2861630" y="68982"/>
                      <a:pt x="2858728" y="70098"/>
                    </a:cubicBezTo>
                    <a:lnTo>
                      <a:pt x="2857054" y="66080"/>
                    </a:lnTo>
                    <a:close/>
                    <a:moveTo>
                      <a:pt x="2800387" y="53579"/>
                    </a:moveTo>
                    <a:cubicBezTo>
                      <a:pt x="2809466" y="53579"/>
                      <a:pt x="2816907" y="55104"/>
                      <a:pt x="2822712" y="58155"/>
                    </a:cubicBezTo>
                    <a:cubicBezTo>
                      <a:pt x="2827102" y="60462"/>
                      <a:pt x="2830339" y="64071"/>
                      <a:pt x="2832423" y="68982"/>
                    </a:cubicBezTo>
                    <a:cubicBezTo>
                      <a:pt x="2833762" y="72182"/>
                      <a:pt x="2834432" y="78730"/>
                      <a:pt x="2834432" y="88628"/>
                    </a:cubicBezTo>
                    <a:lnTo>
                      <a:pt x="2834432" y="123342"/>
                    </a:lnTo>
                    <a:cubicBezTo>
                      <a:pt x="2834432" y="133090"/>
                      <a:pt x="2834618" y="139062"/>
                      <a:pt x="2834990" y="141257"/>
                    </a:cubicBezTo>
                    <a:cubicBezTo>
                      <a:pt x="2835362" y="143452"/>
                      <a:pt x="2835976" y="144922"/>
                      <a:pt x="2836832" y="145666"/>
                    </a:cubicBezTo>
                    <a:cubicBezTo>
                      <a:pt x="2837687" y="146410"/>
                      <a:pt x="2838673" y="146782"/>
                      <a:pt x="2839790" y="146782"/>
                    </a:cubicBezTo>
                    <a:cubicBezTo>
                      <a:pt x="2840980" y="146782"/>
                      <a:pt x="2842022" y="146522"/>
                      <a:pt x="2842915" y="146001"/>
                    </a:cubicBezTo>
                    <a:cubicBezTo>
                      <a:pt x="2844478" y="145033"/>
                      <a:pt x="2847491" y="142317"/>
                      <a:pt x="2851956" y="137852"/>
                    </a:cubicBezTo>
                    <a:lnTo>
                      <a:pt x="2851956" y="144103"/>
                    </a:lnTo>
                    <a:cubicBezTo>
                      <a:pt x="2843622" y="155265"/>
                      <a:pt x="2835660" y="160846"/>
                      <a:pt x="2828069" y="160846"/>
                    </a:cubicBezTo>
                    <a:cubicBezTo>
                      <a:pt x="2824423" y="160846"/>
                      <a:pt x="2821521" y="159581"/>
                      <a:pt x="2819363" y="157051"/>
                    </a:cubicBezTo>
                    <a:cubicBezTo>
                      <a:pt x="2817205" y="154521"/>
                      <a:pt x="2816089" y="150205"/>
                      <a:pt x="2816014" y="144103"/>
                    </a:cubicBezTo>
                    <a:cubicBezTo>
                      <a:pt x="2805522" y="152214"/>
                      <a:pt x="2798936" y="156902"/>
                      <a:pt x="2796257" y="158168"/>
                    </a:cubicBezTo>
                    <a:cubicBezTo>
                      <a:pt x="2792239" y="160028"/>
                      <a:pt x="2787960" y="160958"/>
                      <a:pt x="2783421" y="160958"/>
                    </a:cubicBezTo>
                    <a:cubicBezTo>
                      <a:pt x="2776352" y="160958"/>
                      <a:pt x="2770529" y="158540"/>
                      <a:pt x="2765952" y="153703"/>
                    </a:cubicBezTo>
                    <a:cubicBezTo>
                      <a:pt x="2761376" y="148866"/>
                      <a:pt x="2759088" y="142503"/>
                      <a:pt x="2759088" y="134615"/>
                    </a:cubicBezTo>
                    <a:cubicBezTo>
                      <a:pt x="2759088" y="129630"/>
                      <a:pt x="2760204" y="125314"/>
                      <a:pt x="2762436" y="121667"/>
                    </a:cubicBezTo>
                    <a:cubicBezTo>
                      <a:pt x="2765487" y="116607"/>
                      <a:pt x="2770789" y="111845"/>
                      <a:pt x="2778342" y="107380"/>
                    </a:cubicBezTo>
                    <a:cubicBezTo>
                      <a:pt x="2785895" y="102915"/>
                      <a:pt x="2798453" y="97483"/>
                      <a:pt x="2816014" y="91083"/>
                    </a:cubicBezTo>
                    <a:lnTo>
                      <a:pt x="2816014" y="87065"/>
                    </a:lnTo>
                    <a:cubicBezTo>
                      <a:pt x="2816014" y="76870"/>
                      <a:pt x="2814396" y="69875"/>
                      <a:pt x="2811159" y="66080"/>
                    </a:cubicBezTo>
                    <a:cubicBezTo>
                      <a:pt x="2807922" y="62285"/>
                      <a:pt x="2803215" y="60387"/>
                      <a:pt x="2797039" y="60387"/>
                    </a:cubicBezTo>
                    <a:cubicBezTo>
                      <a:pt x="2792351" y="60387"/>
                      <a:pt x="2788630" y="61652"/>
                      <a:pt x="2785877" y="64183"/>
                    </a:cubicBezTo>
                    <a:cubicBezTo>
                      <a:pt x="2783049" y="66713"/>
                      <a:pt x="2781635" y="69615"/>
                      <a:pt x="2781635" y="72889"/>
                    </a:cubicBezTo>
                    <a:lnTo>
                      <a:pt x="2781858" y="79363"/>
                    </a:lnTo>
                    <a:cubicBezTo>
                      <a:pt x="2781858" y="82786"/>
                      <a:pt x="2780984" y="85428"/>
                      <a:pt x="2779235" y="87288"/>
                    </a:cubicBezTo>
                    <a:cubicBezTo>
                      <a:pt x="2777486" y="89148"/>
                      <a:pt x="2775198" y="90079"/>
                      <a:pt x="2772370" y="90079"/>
                    </a:cubicBezTo>
                    <a:cubicBezTo>
                      <a:pt x="2769617" y="90079"/>
                      <a:pt x="2767366" y="89111"/>
                      <a:pt x="2765617" y="87177"/>
                    </a:cubicBezTo>
                    <a:cubicBezTo>
                      <a:pt x="2763869" y="85242"/>
                      <a:pt x="2762994" y="82600"/>
                      <a:pt x="2762994" y="79251"/>
                    </a:cubicBezTo>
                    <a:cubicBezTo>
                      <a:pt x="2762994" y="72852"/>
                      <a:pt x="2766268" y="66973"/>
                      <a:pt x="2772817" y="61615"/>
                    </a:cubicBezTo>
                    <a:cubicBezTo>
                      <a:pt x="2779365" y="56257"/>
                      <a:pt x="2788555" y="53579"/>
                      <a:pt x="2800387" y="53579"/>
                    </a:cubicBezTo>
                    <a:close/>
                    <a:moveTo>
                      <a:pt x="2731294" y="53579"/>
                    </a:moveTo>
                    <a:lnTo>
                      <a:pt x="2736205" y="53579"/>
                    </a:lnTo>
                    <a:lnTo>
                      <a:pt x="2736205" y="135732"/>
                    </a:lnTo>
                    <a:cubicBezTo>
                      <a:pt x="2736205" y="142131"/>
                      <a:pt x="2736670" y="146391"/>
                      <a:pt x="2737600" y="148512"/>
                    </a:cubicBezTo>
                    <a:cubicBezTo>
                      <a:pt x="2738531" y="150633"/>
                      <a:pt x="2739907" y="152214"/>
                      <a:pt x="2741730" y="153256"/>
                    </a:cubicBezTo>
                    <a:cubicBezTo>
                      <a:pt x="2743554" y="154298"/>
                      <a:pt x="2746884" y="154819"/>
                      <a:pt x="2751721" y="154819"/>
                    </a:cubicBezTo>
                    <a:lnTo>
                      <a:pt x="2751721" y="158837"/>
                    </a:lnTo>
                    <a:lnTo>
                      <a:pt x="2702049" y="158837"/>
                    </a:lnTo>
                    <a:lnTo>
                      <a:pt x="2702049" y="154819"/>
                    </a:lnTo>
                    <a:cubicBezTo>
                      <a:pt x="2707035" y="154819"/>
                      <a:pt x="2710384" y="154335"/>
                      <a:pt x="2712095" y="153368"/>
                    </a:cubicBezTo>
                    <a:cubicBezTo>
                      <a:pt x="2713807" y="152400"/>
                      <a:pt x="2715165" y="150801"/>
                      <a:pt x="2716169" y="148568"/>
                    </a:cubicBezTo>
                    <a:cubicBezTo>
                      <a:pt x="2717174" y="146336"/>
                      <a:pt x="2717676" y="142057"/>
                      <a:pt x="2717676" y="135732"/>
                    </a:cubicBezTo>
                    <a:lnTo>
                      <a:pt x="2717676" y="96329"/>
                    </a:lnTo>
                    <a:cubicBezTo>
                      <a:pt x="2717676" y="85242"/>
                      <a:pt x="2717341" y="78061"/>
                      <a:pt x="2716672" y="74787"/>
                    </a:cubicBezTo>
                    <a:cubicBezTo>
                      <a:pt x="2716151" y="72405"/>
                      <a:pt x="2715332" y="70750"/>
                      <a:pt x="2714216" y="69819"/>
                    </a:cubicBezTo>
                    <a:cubicBezTo>
                      <a:pt x="2713100" y="68889"/>
                      <a:pt x="2711574" y="68424"/>
                      <a:pt x="2709639" y="68424"/>
                    </a:cubicBezTo>
                    <a:cubicBezTo>
                      <a:pt x="2707556" y="68424"/>
                      <a:pt x="2705026" y="68982"/>
                      <a:pt x="2702049" y="70098"/>
                    </a:cubicBezTo>
                    <a:lnTo>
                      <a:pt x="2700486" y="66080"/>
                    </a:lnTo>
                    <a:close/>
                    <a:moveTo>
                      <a:pt x="2674479" y="53579"/>
                    </a:moveTo>
                    <a:lnTo>
                      <a:pt x="2679278" y="53579"/>
                    </a:lnTo>
                    <a:lnTo>
                      <a:pt x="2679278" y="156493"/>
                    </a:lnTo>
                    <a:cubicBezTo>
                      <a:pt x="2679278" y="173980"/>
                      <a:pt x="2675558" y="186966"/>
                      <a:pt x="2668116" y="195449"/>
                    </a:cubicBezTo>
                    <a:cubicBezTo>
                      <a:pt x="2660675" y="203932"/>
                      <a:pt x="2651001" y="208174"/>
                      <a:pt x="2639095" y="208174"/>
                    </a:cubicBezTo>
                    <a:cubicBezTo>
                      <a:pt x="2632323" y="208174"/>
                      <a:pt x="2627300" y="206946"/>
                      <a:pt x="2624026" y="204490"/>
                    </a:cubicBezTo>
                    <a:cubicBezTo>
                      <a:pt x="2620752" y="202035"/>
                      <a:pt x="2619115" y="199505"/>
                      <a:pt x="2619115" y="196900"/>
                    </a:cubicBezTo>
                    <a:cubicBezTo>
                      <a:pt x="2619115" y="194296"/>
                      <a:pt x="2620026" y="192063"/>
                      <a:pt x="2621849" y="190203"/>
                    </a:cubicBezTo>
                    <a:cubicBezTo>
                      <a:pt x="2623673" y="188342"/>
                      <a:pt x="2625812" y="187412"/>
                      <a:pt x="2628268" y="187412"/>
                    </a:cubicBezTo>
                    <a:cubicBezTo>
                      <a:pt x="2630202" y="187412"/>
                      <a:pt x="2632174" y="187896"/>
                      <a:pt x="2634184" y="188863"/>
                    </a:cubicBezTo>
                    <a:cubicBezTo>
                      <a:pt x="2635449" y="189384"/>
                      <a:pt x="2637886" y="191263"/>
                      <a:pt x="2641495" y="194500"/>
                    </a:cubicBezTo>
                    <a:cubicBezTo>
                      <a:pt x="2645104" y="197737"/>
                      <a:pt x="2648136" y="199356"/>
                      <a:pt x="2650592" y="199356"/>
                    </a:cubicBezTo>
                    <a:cubicBezTo>
                      <a:pt x="2652378" y="199356"/>
                      <a:pt x="2654126" y="198667"/>
                      <a:pt x="2655838" y="197291"/>
                    </a:cubicBezTo>
                    <a:cubicBezTo>
                      <a:pt x="2657550" y="195914"/>
                      <a:pt x="2658815" y="193607"/>
                      <a:pt x="2659633" y="190370"/>
                    </a:cubicBezTo>
                    <a:cubicBezTo>
                      <a:pt x="2660452" y="187133"/>
                      <a:pt x="2660861" y="180120"/>
                      <a:pt x="2660861" y="169330"/>
                    </a:cubicBezTo>
                    <a:lnTo>
                      <a:pt x="2660861" y="96553"/>
                    </a:lnTo>
                    <a:cubicBezTo>
                      <a:pt x="2660861" y="85316"/>
                      <a:pt x="2660526" y="78098"/>
                      <a:pt x="2659856" y="74898"/>
                    </a:cubicBezTo>
                    <a:cubicBezTo>
                      <a:pt x="2659335" y="72443"/>
                      <a:pt x="2658517" y="70750"/>
                      <a:pt x="2657401" y="69819"/>
                    </a:cubicBezTo>
                    <a:cubicBezTo>
                      <a:pt x="2656284" y="68889"/>
                      <a:pt x="2654759" y="68424"/>
                      <a:pt x="2652824" y="68424"/>
                    </a:cubicBezTo>
                    <a:cubicBezTo>
                      <a:pt x="2650741" y="68424"/>
                      <a:pt x="2648211" y="68982"/>
                      <a:pt x="2645234" y="70098"/>
                    </a:cubicBezTo>
                    <a:lnTo>
                      <a:pt x="2643671" y="66080"/>
                    </a:lnTo>
                    <a:close/>
                    <a:moveTo>
                      <a:pt x="2208014" y="53579"/>
                    </a:moveTo>
                    <a:cubicBezTo>
                      <a:pt x="2223492" y="53579"/>
                      <a:pt x="2235919" y="59457"/>
                      <a:pt x="2245296" y="71215"/>
                    </a:cubicBezTo>
                    <a:cubicBezTo>
                      <a:pt x="2253258" y="81261"/>
                      <a:pt x="2257239" y="92795"/>
                      <a:pt x="2257239" y="105817"/>
                    </a:cubicBezTo>
                    <a:cubicBezTo>
                      <a:pt x="2257239" y="114970"/>
                      <a:pt x="2255044" y="124235"/>
                      <a:pt x="2250654" y="133611"/>
                    </a:cubicBezTo>
                    <a:cubicBezTo>
                      <a:pt x="2246263" y="142987"/>
                      <a:pt x="2240217" y="150056"/>
                      <a:pt x="2232515" y="154819"/>
                    </a:cubicBezTo>
                    <a:cubicBezTo>
                      <a:pt x="2224813" y="159581"/>
                      <a:pt x="2216237" y="161963"/>
                      <a:pt x="2206786" y="161963"/>
                    </a:cubicBezTo>
                    <a:cubicBezTo>
                      <a:pt x="2191383" y="161963"/>
                      <a:pt x="2179142" y="155823"/>
                      <a:pt x="2170063" y="143545"/>
                    </a:cubicBezTo>
                    <a:cubicBezTo>
                      <a:pt x="2162398" y="133202"/>
                      <a:pt x="2158566" y="121593"/>
                      <a:pt x="2158566" y="108719"/>
                    </a:cubicBezTo>
                    <a:cubicBezTo>
                      <a:pt x="2158566" y="99343"/>
                      <a:pt x="2160891" y="90023"/>
                      <a:pt x="2165542" y="80758"/>
                    </a:cubicBezTo>
                    <a:cubicBezTo>
                      <a:pt x="2170193" y="71494"/>
                      <a:pt x="2176314" y="64648"/>
                      <a:pt x="2183904" y="60220"/>
                    </a:cubicBezTo>
                    <a:cubicBezTo>
                      <a:pt x="2191494" y="55792"/>
                      <a:pt x="2199531" y="53579"/>
                      <a:pt x="2208014" y="53579"/>
                    </a:cubicBezTo>
                    <a:close/>
                    <a:moveTo>
                      <a:pt x="1960364" y="53579"/>
                    </a:moveTo>
                    <a:cubicBezTo>
                      <a:pt x="1975842" y="53579"/>
                      <a:pt x="1988270" y="59457"/>
                      <a:pt x="1997646" y="71215"/>
                    </a:cubicBezTo>
                    <a:cubicBezTo>
                      <a:pt x="2005608" y="81261"/>
                      <a:pt x="2009589" y="92795"/>
                      <a:pt x="2009589" y="105817"/>
                    </a:cubicBezTo>
                    <a:cubicBezTo>
                      <a:pt x="2009589" y="114970"/>
                      <a:pt x="2007394" y="124235"/>
                      <a:pt x="2003004" y="133611"/>
                    </a:cubicBezTo>
                    <a:cubicBezTo>
                      <a:pt x="1998613" y="142987"/>
                      <a:pt x="1992567" y="150056"/>
                      <a:pt x="1984865" y="154819"/>
                    </a:cubicBezTo>
                    <a:cubicBezTo>
                      <a:pt x="1977163" y="159581"/>
                      <a:pt x="1968587" y="161963"/>
                      <a:pt x="1959136" y="161963"/>
                    </a:cubicBezTo>
                    <a:cubicBezTo>
                      <a:pt x="1943733" y="161963"/>
                      <a:pt x="1931492" y="155823"/>
                      <a:pt x="1922413" y="143545"/>
                    </a:cubicBezTo>
                    <a:cubicBezTo>
                      <a:pt x="1914749" y="133202"/>
                      <a:pt x="1910916" y="121593"/>
                      <a:pt x="1910916" y="108719"/>
                    </a:cubicBezTo>
                    <a:cubicBezTo>
                      <a:pt x="1910916" y="99343"/>
                      <a:pt x="1913242" y="90023"/>
                      <a:pt x="1917893" y="80758"/>
                    </a:cubicBezTo>
                    <a:cubicBezTo>
                      <a:pt x="1922543" y="71494"/>
                      <a:pt x="1928664" y="64648"/>
                      <a:pt x="1936254" y="60220"/>
                    </a:cubicBezTo>
                    <a:cubicBezTo>
                      <a:pt x="1943844" y="55792"/>
                      <a:pt x="1951881" y="53579"/>
                      <a:pt x="1960364" y="53579"/>
                    </a:cubicBezTo>
                    <a:close/>
                    <a:moveTo>
                      <a:pt x="1846064" y="53579"/>
                    </a:moveTo>
                    <a:cubicBezTo>
                      <a:pt x="1861543" y="53579"/>
                      <a:pt x="1873970" y="59457"/>
                      <a:pt x="1883346" y="71215"/>
                    </a:cubicBezTo>
                    <a:cubicBezTo>
                      <a:pt x="1891308" y="81261"/>
                      <a:pt x="1895289" y="92795"/>
                      <a:pt x="1895289" y="105817"/>
                    </a:cubicBezTo>
                    <a:cubicBezTo>
                      <a:pt x="1895289" y="114970"/>
                      <a:pt x="1893094" y="124235"/>
                      <a:pt x="1888704" y="133611"/>
                    </a:cubicBezTo>
                    <a:cubicBezTo>
                      <a:pt x="1884313" y="142987"/>
                      <a:pt x="1878267" y="150056"/>
                      <a:pt x="1870565" y="154819"/>
                    </a:cubicBezTo>
                    <a:cubicBezTo>
                      <a:pt x="1862863" y="159581"/>
                      <a:pt x="1854287" y="161963"/>
                      <a:pt x="1844836" y="161963"/>
                    </a:cubicBezTo>
                    <a:cubicBezTo>
                      <a:pt x="1829433" y="161963"/>
                      <a:pt x="1817192" y="155823"/>
                      <a:pt x="1808113" y="143545"/>
                    </a:cubicBezTo>
                    <a:cubicBezTo>
                      <a:pt x="1800448" y="133202"/>
                      <a:pt x="1796616" y="121593"/>
                      <a:pt x="1796616" y="108719"/>
                    </a:cubicBezTo>
                    <a:cubicBezTo>
                      <a:pt x="1796616" y="99343"/>
                      <a:pt x="1798942" y="90023"/>
                      <a:pt x="1803593" y="80758"/>
                    </a:cubicBezTo>
                    <a:cubicBezTo>
                      <a:pt x="1808243" y="71494"/>
                      <a:pt x="1814364" y="64648"/>
                      <a:pt x="1821954" y="60220"/>
                    </a:cubicBezTo>
                    <a:cubicBezTo>
                      <a:pt x="1829544" y="55792"/>
                      <a:pt x="1837581" y="53579"/>
                      <a:pt x="1846064" y="53579"/>
                    </a:cubicBezTo>
                    <a:close/>
                    <a:moveTo>
                      <a:pt x="1626431" y="53579"/>
                    </a:moveTo>
                    <a:cubicBezTo>
                      <a:pt x="1636477" y="53579"/>
                      <a:pt x="1644737" y="56239"/>
                      <a:pt x="1651211" y="61559"/>
                    </a:cubicBezTo>
                    <a:cubicBezTo>
                      <a:pt x="1657685" y="66880"/>
                      <a:pt x="1660922" y="72405"/>
                      <a:pt x="1660922" y="78135"/>
                    </a:cubicBezTo>
                    <a:cubicBezTo>
                      <a:pt x="1660922" y="80963"/>
                      <a:pt x="1660011" y="83251"/>
                      <a:pt x="1658187" y="85000"/>
                    </a:cubicBezTo>
                    <a:cubicBezTo>
                      <a:pt x="1656364" y="86749"/>
                      <a:pt x="1653816" y="87623"/>
                      <a:pt x="1650541" y="87623"/>
                    </a:cubicBezTo>
                    <a:cubicBezTo>
                      <a:pt x="1646151" y="87623"/>
                      <a:pt x="1642840" y="86209"/>
                      <a:pt x="1640607" y="83381"/>
                    </a:cubicBezTo>
                    <a:cubicBezTo>
                      <a:pt x="1639342" y="81819"/>
                      <a:pt x="1638505" y="78842"/>
                      <a:pt x="1638096" y="74452"/>
                    </a:cubicBezTo>
                    <a:cubicBezTo>
                      <a:pt x="1637686" y="70061"/>
                      <a:pt x="1636179" y="66713"/>
                      <a:pt x="1633575" y="64406"/>
                    </a:cubicBezTo>
                    <a:cubicBezTo>
                      <a:pt x="1630970" y="62173"/>
                      <a:pt x="1627361" y="61057"/>
                      <a:pt x="1622748" y="61057"/>
                    </a:cubicBezTo>
                    <a:cubicBezTo>
                      <a:pt x="1615306" y="61057"/>
                      <a:pt x="1609316" y="63810"/>
                      <a:pt x="1604777" y="69317"/>
                    </a:cubicBezTo>
                    <a:cubicBezTo>
                      <a:pt x="1598749" y="76610"/>
                      <a:pt x="1595735" y="86246"/>
                      <a:pt x="1595735" y="98227"/>
                    </a:cubicBezTo>
                    <a:cubicBezTo>
                      <a:pt x="1595735" y="110431"/>
                      <a:pt x="1598731" y="121202"/>
                      <a:pt x="1604721" y="130541"/>
                    </a:cubicBezTo>
                    <a:cubicBezTo>
                      <a:pt x="1610711" y="139880"/>
                      <a:pt x="1618804" y="144550"/>
                      <a:pt x="1628999" y="144550"/>
                    </a:cubicBezTo>
                    <a:cubicBezTo>
                      <a:pt x="1636291" y="144550"/>
                      <a:pt x="1642840" y="142057"/>
                      <a:pt x="1648644" y="137071"/>
                    </a:cubicBezTo>
                    <a:cubicBezTo>
                      <a:pt x="1652737" y="133648"/>
                      <a:pt x="1656718" y="127435"/>
                      <a:pt x="1660587" y="118430"/>
                    </a:cubicBezTo>
                    <a:lnTo>
                      <a:pt x="1663824" y="119993"/>
                    </a:lnTo>
                    <a:cubicBezTo>
                      <a:pt x="1661071" y="133462"/>
                      <a:pt x="1655676" y="143824"/>
                      <a:pt x="1647639" y="151080"/>
                    </a:cubicBezTo>
                    <a:cubicBezTo>
                      <a:pt x="1639603" y="158335"/>
                      <a:pt x="1630710" y="161963"/>
                      <a:pt x="1620962" y="161963"/>
                    </a:cubicBezTo>
                    <a:cubicBezTo>
                      <a:pt x="1609353" y="161963"/>
                      <a:pt x="1599233" y="157088"/>
                      <a:pt x="1590601" y="147340"/>
                    </a:cubicBezTo>
                    <a:cubicBezTo>
                      <a:pt x="1581969" y="137592"/>
                      <a:pt x="1577653" y="124421"/>
                      <a:pt x="1577653" y="107826"/>
                    </a:cubicBezTo>
                    <a:cubicBezTo>
                      <a:pt x="1577653" y="91753"/>
                      <a:pt x="1582434" y="78693"/>
                      <a:pt x="1591996" y="68647"/>
                    </a:cubicBezTo>
                    <a:cubicBezTo>
                      <a:pt x="1601558" y="58601"/>
                      <a:pt x="1613037" y="53579"/>
                      <a:pt x="1626431" y="53579"/>
                    </a:cubicBezTo>
                    <a:close/>
                    <a:moveTo>
                      <a:pt x="1216075" y="53579"/>
                    </a:moveTo>
                    <a:cubicBezTo>
                      <a:pt x="1225823" y="53579"/>
                      <a:pt x="1234269" y="55960"/>
                      <a:pt x="1241413" y="60722"/>
                    </a:cubicBezTo>
                    <a:lnTo>
                      <a:pt x="1263067" y="60722"/>
                    </a:lnTo>
                    <a:cubicBezTo>
                      <a:pt x="1266267" y="60722"/>
                      <a:pt x="1268128" y="60815"/>
                      <a:pt x="1268648" y="61001"/>
                    </a:cubicBezTo>
                    <a:cubicBezTo>
                      <a:pt x="1269169" y="61187"/>
                      <a:pt x="1269541" y="61504"/>
                      <a:pt x="1269765" y="61950"/>
                    </a:cubicBezTo>
                    <a:cubicBezTo>
                      <a:pt x="1270211" y="62620"/>
                      <a:pt x="1270434" y="63810"/>
                      <a:pt x="1270434" y="65522"/>
                    </a:cubicBezTo>
                    <a:cubicBezTo>
                      <a:pt x="1270434" y="67457"/>
                      <a:pt x="1270248" y="68796"/>
                      <a:pt x="1269876" y="69540"/>
                    </a:cubicBezTo>
                    <a:cubicBezTo>
                      <a:pt x="1269653" y="69912"/>
                      <a:pt x="1269262" y="70210"/>
                      <a:pt x="1268704" y="70433"/>
                    </a:cubicBezTo>
                    <a:cubicBezTo>
                      <a:pt x="1268146" y="70657"/>
                      <a:pt x="1266267" y="70768"/>
                      <a:pt x="1263067" y="70768"/>
                    </a:cubicBezTo>
                    <a:lnTo>
                      <a:pt x="1249784" y="70768"/>
                    </a:lnTo>
                    <a:cubicBezTo>
                      <a:pt x="1253952" y="76126"/>
                      <a:pt x="1256035" y="82972"/>
                      <a:pt x="1256035" y="91306"/>
                    </a:cubicBezTo>
                    <a:cubicBezTo>
                      <a:pt x="1256035" y="100831"/>
                      <a:pt x="1252389" y="108980"/>
                      <a:pt x="1245096" y="115751"/>
                    </a:cubicBezTo>
                    <a:cubicBezTo>
                      <a:pt x="1237804" y="122523"/>
                      <a:pt x="1228018" y="125909"/>
                      <a:pt x="1215740" y="125909"/>
                    </a:cubicBezTo>
                    <a:cubicBezTo>
                      <a:pt x="1210680" y="125909"/>
                      <a:pt x="1205508" y="125165"/>
                      <a:pt x="1200225" y="123677"/>
                    </a:cubicBezTo>
                    <a:cubicBezTo>
                      <a:pt x="1196950" y="126504"/>
                      <a:pt x="1194737" y="128979"/>
                      <a:pt x="1193583" y="131099"/>
                    </a:cubicBezTo>
                    <a:cubicBezTo>
                      <a:pt x="1192430" y="133220"/>
                      <a:pt x="1191853" y="135025"/>
                      <a:pt x="1191853" y="136513"/>
                    </a:cubicBezTo>
                    <a:cubicBezTo>
                      <a:pt x="1191853" y="137778"/>
                      <a:pt x="1192467" y="139006"/>
                      <a:pt x="1193695" y="140197"/>
                    </a:cubicBezTo>
                    <a:cubicBezTo>
                      <a:pt x="1194923" y="141387"/>
                      <a:pt x="1197322" y="142243"/>
                      <a:pt x="1200894" y="142764"/>
                    </a:cubicBezTo>
                    <a:cubicBezTo>
                      <a:pt x="1202978" y="143061"/>
                      <a:pt x="1208187" y="143322"/>
                      <a:pt x="1216521" y="143545"/>
                    </a:cubicBezTo>
                    <a:cubicBezTo>
                      <a:pt x="1231851" y="143917"/>
                      <a:pt x="1241785" y="144438"/>
                      <a:pt x="1246324" y="145108"/>
                    </a:cubicBezTo>
                    <a:cubicBezTo>
                      <a:pt x="1253245" y="146075"/>
                      <a:pt x="1258770" y="148643"/>
                      <a:pt x="1262900" y="152810"/>
                    </a:cubicBezTo>
                    <a:cubicBezTo>
                      <a:pt x="1267030" y="156977"/>
                      <a:pt x="1269095" y="162111"/>
                      <a:pt x="1269095" y="168213"/>
                    </a:cubicBezTo>
                    <a:cubicBezTo>
                      <a:pt x="1269095" y="176622"/>
                      <a:pt x="1265151" y="184510"/>
                      <a:pt x="1257263" y="191877"/>
                    </a:cubicBezTo>
                    <a:cubicBezTo>
                      <a:pt x="1245654" y="202742"/>
                      <a:pt x="1230511" y="208174"/>
                      <a:pt x="1211833" y="208174"/>
                    </a:cubicBezTo>
                    <a:cubicBezTo>
                      <a:pt x="1197471" y="208174"/>
                      <a:pt x="1185342" y="204937"/>
                      <a:pt x="1175445" y="198463"/>
                    </a:cubicBezTo>
                    <a:cubicBezTo>
                      <a:pt x="1169864" y="194742"/>
                      <a:pt x="1167073" y="190872"/>
                      <a:pt x="1167073" y="186854"/>
                    </a:cubicBezTo>
                    <a:cubicBezTo>
                      <a:pt x="1167073" y="185068"/>
                      <a:pt x="1167482" y="183282"/>
                      <a:pt x="1168301" y="181496"/>
                    </a:cubicBezTo>
                    <a:cubicBezTo>
                      <a:pt x="1169566" y="178743"/>
                      <a:pt x="1172170" y="174911"/>
                      <a:pt x="1176114" y="169999"/>
                    </a:cubicBezTo>
                    <a:cubicBezTo>
                      <a:pt x="1176635" y="169330"/>
                      <a:pt x="1180430" y="165311"/>
                      <a:pt x="1187500" y="157944"/>
                    </a:cubicBezTo>
                    <a:cubicBezTo>
                      <a:pt x="1183630" y="155637"/>
                      <a:pt x="1180896" y="153572"/>
                      <a:pt x="1179296" y="151749"/>
                    </a:cubicBezTo>
                    <a:cubicBezTo>
                      <a:pt x="1177696" y="149926"/>
                      <a:pt x="1176896" y="147861"/>
                      <a:pt x="1176896" y="145554"/>
                    </a:cubicBezTo>
                    <a:cubicBezTo>
                      <a:pt x="1176896" y="142950"/>
                      <a:pt x="1177956" y="139899"/>
                      <a:pt x="1180077" y="136401"/>
                    </a:cubicBezTo>
                    <a:cubicBezTo>
                      <a:pt x="1182198" y="132904"/>
                      <a:pt x="1187091" y="127955"/>
                      <a:pt x="1194755" y="121556"/>
                    </a:cubicBezTo>
                    <a:cubicBezTo>
                      <a:pt x="1188504" y="118505"/>
                      <a:pt x="1183705" y="114245"/>
                      <a:pt x="1180356" y="108775"/>
                    </a:cubicBezTo>
                    <a:cubicBezTo>
                      <a:pt x="1177007" y="103306"/>
                      <a:pt x="1175333" y="97260"/>
                      <a:pt x="1175333" y="90637"/>
                    </a:cubicBezTo>
                    <a:cubicBezTo>
                      <a:pt x="1175333" y="80516"/>
                      <a:pt x="1179147" y="71810"/>
                      <a:pt x="1186774" y="64517"/>
                    </a:cubicBezTo>
                    <a:cubicBezTo>
                      <a:pt x="1194402" y="57225"/>
                      <a:pt x="1204169" y="53579"/>
                      <a:pt x="1216075" y="53579"/>
                    </a:cubicBezTo>
                    <a:close/>
                    <a:moveTo>
                      <a:pt x="1140619" y="53579"/>
                    </a:moveTo>
                    <a:lnTo>
                      <a:pt x="1145530" y="53579"/>
                    </a:lnTo>
                    <a:lnTo>
                      <a:pt x="1145530" y="135732"/>
                    </a:lnTo>
                    <a:cubicBezTo>
                      <a:pt x="1145530" y="142131"/>
                      <a:pt x="1145995" y="146391"/>
                      <a:pt x="1146926" y="148512"/>
                    </a:cubicBezTo>
                    <a:cubicBezTo>
                      <a:pt x="1147856" y="150633"/>
                      <a:pt x="1149232" y="152214"/>
                      <a:pt x="1151056" y="153256"/>
                    </a:cubicBezTo>
                    <a:cubicBezTo>
                      <a:pt x="1152879" y="154298"/>
                      <a:pt x="1156209" y="154819"/>
                      <a:pt x="1161046" y="154819"/>
                    </a:cubicBezTo>
                    <a:lnTo>
                      <a:pt x="1161046" y="158837"/>
                    </a:lnTo>
                    <a:lnTo>
                      <a:pt x="1111374" y="158837"/>
                    </a:lnTo>
                    <a:lnTo>
                      <a:pt x="1111374" y="154819"/>
                    </a:lnTo>
                    <a:cubicBezTo>
                      <a:pt x="1116360" y="154819"/>
                      <a:pt x="1119709" y="154335"/>
                      <a:pt x="1121420" y="153368"/>
                    </a:cubicBezTo>
                    <a:cubicBezTo>
                      <a:pt x="1123132" y="152400"/>
                      <a:pt x="1124490" y="150801"/>
                      <a:pt x="1125494" y="148568"/>
                    </a:cubicBezTo>
                    <a:cubicBezTo>
                      <a:pt x="1126499" y="146336"/>
                      <a:pt x="1127001" y="142057"/>
                      <a:pt x="1127001" y="135732"/>
                    </a:cubicBezTo>
                    <a:lnTo>
                      <a:pt x="1127001" y="96329"/>
                    </a:lnTo>
                    <a:cubicBezTo>
                      <a:pt x="1127001" y="85242"/>
                      <a:pt x="1126666" y="78061"/>
                      <a:pt x="1125997" y="74787"/>
                    </a:cubicBezTo>
                    <a:cubicBezTo>
                      <a:pt x="1125476" y="72405"/>
                      <a:pt x="1124657" y="70750"/>
                      <a:pt x="1123541" y="69819"/>
                    </a:cubicBezTo>
                    <a:cubicBezTo>
                      <a:pt x="1122425" y="68889"/>
                      <a:pt x="1120899" y="68424"/>
                      <a:pt x="1118964" y="68424"/>
                    </a:cubicBezTo>
                    <a:cubicBezTo>
                      <a:pt x="1116881" y="68424"/>
                      <a:pt x="1114351" y="68982"/>
                      <a:pt x="1111374" y="70098"/>
                    </a:cubicBezTo>
                    <a:lnTo>
                      <a:pt x="1109812" y="66080"/>
                    </a:lnTo>
                    <a:close/>
                    <a:moveTo>
                      <a:pt x="533437" y="53579"/>
                    </a:moveTo>
                    <a:cubicBezTo>
                      <a:pt x="542516" y="53579"/>
                      <a:pt x="549957" y="55104"/>
                      <a:pt x="555762" y="58155"/>
                    </a:cubicBezTo>
                    <a:cubicBezTo>
                      <a:pt x="560152" y="60462"/>
                      <a:pt x="563389" y="64071"/>
                      <a:pt x="565473" y="68982"/>
                    </a:cubicBezTo>
                    <a:cubicBezTo>
                      <a:pt x="566812" y="72182"/>
                      <a:pt x="567482" y="78730"/>
                      <a:pt x="567482" y="88628"/>
                    </a:cubicBezTo>
                    <a:lnTo>
                      <a:pt x="567482" y="123342"/>
                    </a:lnTo>
                    <a:cubicBezTo>
                      <a:pt x="567482" y="133090"/>
                      <a:pt x="567668" y="139062"/>
                      <a:pt x="568040" y="141257"/>
                    </a:cubicBezTo>
                    <a:cubicBezTo>
                      <a:pt x="568412" y="143452"/>
                      <a:pt x="569026" y="144922"/>
                      <a:pt x="569882" y="145666"/>
                    </a:cubicBezTo>
                    <a:cubicBezTo>
                      <a:pt x="570737" y="146410"/>
                      <a:pt x="571723" y="146782"/>
                      <a:pt x="572840" y="146782"/>
                    </a:cubicBezTo>
                    <a:cubicBezTo>
                      <a:pt x="574030" y="146782"/>
                      <a:pt x="575072" y="146522"/>
                      <a:pt x="575965" y="146001"/>
                    </a:cubicBezTo>
                    <a:cubicBezTo>
                      <a:pt x="577528" y="145033"/>
                      <a:pt x="580541" y="142317"/>
                      <a:pt x="585006" y="137852"/>
                    </a:cubicBezTo>
                    <a:lnTo>
                      <a:pt x="585006" y="144103"/>
                    </a:lnTo>
                    <a:cubicBezTo>
                      <a:pt x="576672" y="155265"/>
                      <a:pt x="568710" y="160846"/>
                      <a:pt x="561119" y="160846"/>
                    </a:cubicBezTo>
                    <a:cubicBezTo>
                      <a:pt x="557473" y="160846"/>
                      <a:pt x="554571" y="159581"/>
                      <a:pt x="552413" y="157051"/>
                    </a:cubicBezTo>
                    <a:cubicBezTo>
                      <a:pt x="550255" y="154521"/>
                      <a:pt x="549139" y="150205"/>
                      <a:pt x="549064" y="144103"/>
                    </a:cubicBezTo>
                    <a:cubicBezTo>
                      <a:pt x="538572" y="152214"/>
                      <a:pt x="531986" y="156902"/>
                      <a:pt x="529307" y="158168"/>
                    </a:cubicBezTo>
                    <a:cubicBezTo>
                      <a:pt x="525289" y="160028"/>
                      <a:pt x="521010" y="160958"/>
                      <a:pt x="516471" y="160958"/>
                    </a:cubicBezTo>
                    <a:cubicBezTo>
                      <a:pt x="509402" y="160958"/>
                      <a:pt x="503579" y="158540"/>
                      <a:pt x="499002" y="153703"/>
                    </a:cubicBezTo>
                    <a:cubicBezTo>
                      <a:pt x="494426" y="148866"/>
                      <a:pt x="492138" y="142503"/>
                      <a:pt x="492138" y="134615"/>
                    </a:cubicBezTo>
                    <a:cubicBezTo>
                      <a:pt x="492138" y="129630"/>
                      <a:pt x="493254" y="125314"/>
                      <a:pt x="495486" y="121667"/>
                    </a:cubicBezTo>
                    <a:cubicBezTo>
                      <a:pt x="498537" y="116607"/>
                      <a:pt x="503839" y="111845"/>
                      <a:pt x="511392" y="107380"/>
                    </a:cubicBezTo>
                    <a:cubicBezTo>
                      <a:pt x="518945" y="102915"/>
                      <a:pt x="531503" y="97483"/>
                      <a:pt x="549064" y="91083"/>
                    </a:cubicBezTo>
                    <a:lnTo>
                      <a:pt x="549064" y="87065"/>
                    </a:lnTo>
                    <a:cubicBezTo>
                      <a:pt x="549064" y="76870"/>
                      <a:pt x="547446" y="69875"/>
                      <a:pt x="544209" y="66080"/>
                    </a:cubicBezTo>
                    <a:cubicBezTo>
                      <a:pt x="540972" y="62285"/>
                      <a:pt x="536265" y="60387"/>
                      <a:pt x="530089" y="60387"/>
                    </a:cubicBezTo>
                    <a:cubicBezTo>
                      <a:pt x="525401" y="60387"/>
                      <a:pt x="521680" y="61652"/>
                      <a:pt x="518927" y="64183"/>
                    </a:cubicBezTo>
                    <a:cubicBezTo>
                      <a:pt x="516099" y="66713"/>
                      <a:pt x="514685" y="69615"/>
                      <a:pt x="514685" y="72889"/>
                    </a:cubicBezTo>
                    <a:lnTo>
                      <a:pt x="514908" y="79363"/>
                    </a:lnTo>
                    <a:cubicBezTo>
                      <a:pt x="514908" y="82786"/>
                      <a:pt x="514034" y="85428"/>
                      <a:pt x="512285" y="87288"/>
                    </a:cubicBezTo>
                    <a:cubicBezTo>
                      <a:pt x="510536" y="89148"/>
                      <a:pt x="508248" y="90079"/>
                      <a:pt x="505421" y="90079"/>
                    </a:cubicBezTo>
                    <a:cubicBezTo>
                      <a:pt x="502667" y="90079"/>
                      <a:pt x="500416" y="89111"/>
                      <a:pt x="498667" y="87177"/>
                    </a:cubicBezTo>
                    <a:cubicBezTo>
                      <a:pt x="496919" y="85242"/>
                      <a:pt x="496044" y="82600"/>
                      <a:pt x="496044" y="79251"/>
                    </a:cubicBezTo>
                    <a:cubicBezTo>
                      <a:pt x="496044" y="72852"/>
                      <a:pt x="499318" y="66973"/>
                      <a:pt x="505867" y="61615"/>
                    </a:cubicBezTo>
                    <a:cubicBezTo>
                      <a:pt x="512415" y="56257"/>
                      <a:pt x="521606" y="53579"/>
                      <a:pt x="533437" y="53579"/>
                    </a:cubicBezTo>
                    <a:close/>
                    <a:moveTo>
                      <a:pt x="464344" y="53579"/>
                    </a:moveTo>
                    <a:lnTo>
                      <a:pt x="469255" y="53579"/>
                    </a:lnTo>
                    <a:lnTo>
                      <a:pt x="469255" y="135732"/>
                    </a:lnTo>
                    <a:cubicBezTo>
                      <a:pt x="469255" y="142131"/>
                      <a:pt x="469720" y="146391"/>
                      <a:pt x="470650" y="148512"/>
                    </a:cubicBezTo>
                    <a:cubicBezTo>
                      <a:pt x="471581" y="150633"/>
                      <a:pt x="472957" y="152214"/>
                      <a:pt x="474780" y="153256"/>
                    </a:cubicBezTo>
                    <a:cubicBezTo>
                      <a:pt x="476604" y="154298"/>
                      <a:pt x="479934" y="154819"/>
                      <a:pt x="484771" y="154819"/>
                    </a:cubicBezTo>
                    <a:lnTo>
                      <a:pt x="484771" y="158837"/>
                    </a:lnTo>
                    <a:lnTo>
                      <a:pt x="435099" y="158837"/>
                    </a:lnTo>
                    <a:lnTo>
                      <a:pt x="435099" y="154819"/>
                    </a:lnTo>
                    <a:cubicBezTo>
                      <a:pt x="440085" y="154819"/>
                      <a:pt x="443434" y="154335"/>
                      <a:pt x="445145" y="153368"/>
                    </a:cubicBezTo>
                    <a:cubicBezTo>
                      <a:pt x="446857" y="152400"/>
                      <a:pt x="448215" y="150801"/>
                      <a:pt x="449219" y="148568"/>
                    </a:cubicBezTo>
                    <a:cubicBezTo>
                      <a:pt x="450224" y="146336"/>
                      <a:pt x="450726" y="142057"/>
                      <a:pt x="450726" y="135732"/>
                    </a:cubicBezTo>
                    <a:lnTo>
                      <a:pt x="450726" y="96329"/>
                    </a:lnTo>
                    <a:cubicBezTo>
                      <a:pt x="450726" y="85242"/>
                      <a:pt x="450391" y="78061"/>
                      <a:pt x="449722" y="74787"/>
                    </a:cubicBezTo>
                    <a:cubicBezTo>
                      <a:pt x="449201" y="72405"/>
                      <a:pt x="448382" y="70750"/>
                      <a:pt x="447266" y="69819"/>
                    </a:cubicBezTo>
                    <a:cubicBezTo>
                      <a:pt x="446150" y="68889"/>
                      <a:pt x="444624" y="68424"/>
                      <a:pt x="442689" y="68424"/>
                    </a:cubicBezTo>
                    <a:cubicBezTo>
                      <a:pt x="440606" y="68424"/>
                      <a:pt x="438076" y="68982"/>
                      <a:pt x="435099" y="70098"/>
                    </a:cubicBezTo>
                    <a:lnTo>
                      <a:pt x="433536" y="66080"/>
                    </a:lnTo>
                    <a:close/>
                    <a:moveTo>
                      <a:pt x="350044" y="53579"/>
                    </a:moveTo>
                    <a:lnTo>
                      <a:pt x="354955" y="53579"/>
                    </a:lnTo>
                    <a:lnTo>
                      <a:pt x="354955" y="135732"/>
                    </a:lnTo>
                    <a:cubicBezTo>
                      <a:pt x="354955" y="142131"/>
                      <a:pt x="355420" y="146391"/>
                      <a:pt x="356350" y="148512"/>
                    </a:cubicBezTo>
                    <a:cubicBezTo>
                      <a:pt x="357281" y="150633"/>
                      <a:pt x="358657" y="152214"/>
                      <a:pt x="360480" y="153256"/>
                    </a:cubicBezTo>
                    <a:cubicBezTo>
                      <a:pt x="362304" y="154298"/>
                      <a:pt x="365634" y="154819"/>
                      <a:pt x="370471" y="154819"/>
                    </a:cubicBezTo>
                    <a:lnTo>
                      <a:pt x="370471" y="158837"/>
                    </a:lnTo>
                    <a:lnTo>
                      <a:pt x="320799" y="158837"/>
                    </a:lnTo>
                    <a:lnTo>
                      <a:pt x="320799" y="154819"/>
                    </a:lnTo>
                    <a:cubicBezTo>
                      <a:pt x="325785" y="154819"/>
                      <a:pt x="329134" y="154335"/>
                      <a:pt x="330845" y="153368"/>
                    </a:cubicBezTo>
                    <a:cubicBezTo>
                      <a:pt x="332557" y="152400"/>
                      <a:pt x="333915" y="150801"/>
                      <a:pt x="334919" y="148568"/>
                    </a:cubicBezTo>
                    <a:cubicBezTo>
                      <a:pt x="335924" y="146336"/>
                      <a:pt x="336426" y="142057"/>
                      <a:pt x="336426" y="135732"/>
                    </a:cubicBezTo>
                    <a:lnTo>
                      <a:pt x="336426" y="96329"/>
                    </a:lnTo>
                    <a:cubicBezTo>
                      <a:pt x="336426" y="85242"/>
                      <a:pt x="336091" y="78061"/>
                      <a:pt x="335422" y="74787"/>
                    </a:cubicBezTo>
                    <a:cubicBezTo>
                      <a:pt x="334901" y="72405"/>
                      <a:pt x="334082" y="70750"/>
                      <a:pt x="332966" y="69819"/>
                    </a:cubicBezTo>
                    <a:cubicBezTo>
                      <a:pt x="331850" y="68889"/>
                      <a:pt x="330324" y="68424"/>
                      <a:pt x="328389" y="68424"/>
                    </a:cubicBezTo>
                    <a:cubicBezTo>
                      <a:pt x="326306" y="68424"/>
                      <a:pt x="323776" y="68982"/>
                      <a:pt x="320799" y="70098"/>
                    </a:cubicBezTo>
                    <a:lnTo>
                      <a:pt x="319237" y="66080"/>
                    </a:lnTo>
                    <a:close/>
                    <a:moveTo>
                      <a:pt x="4283013" y="53467"/>
                    </a:moveTo>
                    <a:cubicBezTo>
                      <a:pt x="4294473" y="53467"/>
                      <a:pt x="4303886" y="57243"/>
                      <a:pt x="4311253" y="64796"/>
                    </a:cubicBezTo>
                    <a:cubicBezTo>
                      <a:pt x="4318620" y="72349"/>
                      <a:pt x="4322304" y="82451"/>
                      <a:pt x="4322304" y="95102"/>
                    </a:cubicBezTo>
                    <a:lnTo>
                      <a:pt x="4251648" y="95102"/>
                    </a:lnTo>
                    <a:cubicBezTo>
                      <a:pt x="4251573" y="110282"/>
                      <a:pt x="4255257" y="122188"/>
                      <a:pt x="4262698" y="130820"/>
                    </a:cubicBezTo>
                    <a:cubicBezTo>
                      <a:pt x="4270140" y="139452"/>
                      <a:pt x="4278883" y="143768"/>
                      <a:pt x="4288929" y="143768"/>
                    </a:cubicBezTo>
                    <a:cubicBezTo>
                      <a:pt x="4295626" y="143768"/>
                      <a:pt x="4301449" y="141927"/>
                      <a:pt x="4306398" y="138243"/>
                    </a:cubicBezTo>
                    <a:cubicBezTo>
                      <a:pt x="4311346" y="134560"/>
                      <a:pt x="4315495" y="128253"/>
                      <a:pt x="4318844" y="119323"/>
                    </a:cubicBezTo>
                    <a:lnTo>
                      <a:pt x="4322304" y="121556"/>
                    </a:lnTo>
                    <a:cubicBezTo>
                      <a:pt x="4320741" y="131751"/>
                      <a:pt x="4316202" y="141034"/>
                      <a:pt x="4308686" y="149405"/>
                    </a:cubicBezTo>
                    <a:cubicBezTo>
                      <a:pt x="4301170" y="157777"/>
                      <a:pt x="4291757" y="161963"/>
                      <a:pt x="4280446" y="161963"/>
                    </a:cubicBezTo>
                    <a:cubicBezTo>
                      <a:pt x="4268168" y="161963"/>
                      <a:pt x="4257657" y="157182"/>
                      <a:pt x="4248913" y="147619"/>
                    </a:cubicBezTo>
                    <a:cubicBezTo>
                      <a:pt x="4240169" y="138057"/>
                      <a:pt x="4235798" y="125202"/>
                      <a:pt x="4235798" y="109054"/>
                    </a:cubicBezTo>
                    <a:cubicBezTo>
                      <a:pt x="4235798" y="91567"/>
                      <a:pt x="4240281" y="77931"/>
                      <a:pt x="4249248" y="68145"/>
                    </a:cubicBezTo>
                    <a:cubicBezTo>
                      <a:pt x="4258215" y="58360"/>
                      <a:pt x="4269470" y="53467"/>
                      <a:pt x="4283013" y="53467"/>
                    </a:cubicBezTo>
                    <a:close/>
                    <a:moveTo>
                      <a:pt x="711138" y="53467"/>
                    </a:moveTo>
                    <a:cubicBezTo>
                      <a:pt x="722598" y="53467"/>
                      <a:pt x="732011" y="57243"/>
                      <a:pt x="739378" y="64796"/>
                    </a:cubicBezTo>
                    <a:cubicBezTo>
                      <a:pt x="746745" y="72349"/>
                      <a:pt x="750429" y="82451"/>
                      <a:pt x="750429" y="95102"/>
                    </a:cubicBezTo>
                    <a:lnTo>
                      <a:pt x="679773" y="95102"/>
                    </a:lnTo>
                    <a:cubicBezTo>
                      <a:pt x="679698" y="110282"/>
                      <a:pt x="683382" y="122188"/>
                      <a:pt x="690823" y="130820"/>
                    </a:cubicBezTo>
                    <a:cubicBezTo>
                      <a:pt x="698265" y="139452"/>
                      <a:pt x="707008" y="143768"/>
                      <a:pt x="717054" y="143768"/>
                    </a:cubicBezTo>
                    <a:cubicBezTo>
                      <a:pt x="723751" y="143768"/>
                      <a:pt x="729574" y="141927"/>
                      <a:pt x="734523" y="138243"/>
                    </a:cubicBezTo>
                    <a:cubicBezTo>
                      <a:pt x="739471" y="134560"/>
                      <a:pt x="743620" y="128253"/>
                      <a:pt x="746969" y="119323"/>
                    </a:cubicBezTo>
                    <a:lnTo>
                      <a:pt x="750429" y="121556"/>
                    </a:lnTo>
                    <a:cubicBezTo>
                      <a:pt x="748866" y="131751"/>
                      <a:pt x="744327" y="141034"/>
                      <a:pt x="736811" y="149405"/>
                    </a:cubicBezTo>
                    <a:cubicBezTo>
                      <a:pt x="729295" y="157777"/>
                      <a:pt x="719882" y="161963"/>
                      <a:pt x="708571" y="161963"/>
                    </a:cubicBezTo>
                    <a:cubicBezTo>
                      <a:pt x="696293" y="161963"/>
                      <a:pt x="685782" y="157182"/>
                      <a:pt x="677038" y="147619"/>
                    </a:cubicBezTo>
                    <a:cubicBezTo>
                      <a:pt x="668294" y="138057"/>
                      <a:pt x="663922" y="125202"/>
                      <a:pt x="663922" y="109054"/>
                    </a:cubicBezTo>
                    <a:cubicBezTo>
                      <a:pt x="663922" y="91567"/>
                      <a:pt x="668406" y="77931"/>
                      <a:pt x="677373" y="68145"/>
                    </a:cubicBezTo>
                    <a:cubicBezTo>
                      <a:pt x="686340" y="58360"/>
                      <a:pt x="697595" y="53467"/>
                      <a:pt x="711138" y="53467"/>
                    </a:cubicBezTo>
                    <a:close/>
                    <a:moveTo>
                      <a:pt x="74005" y="38733"/>
                    </a:moveTo>
                    <a:lnTo>
                      <a:pt x="47662" y="99901"/>
                    </a:lnTo>
                    <a:lnTo>
                      <a:pt x="99678" y="99901"/>
                    </a:lnTo>
                    <a:close/>
                    <a:moveTo>
                      <a:pt x="4584539" y="22994"/>
                    </a:moveTo>
                    <a:lnTo>
                      <a:pt x="4587999" y="22994"/>
                    </a:lnTo>
                    <a:lnTo>
                      <a:pt x="4587999" y="56592"/>
                    </a:lnTo>
                    <a:lnTo>
                      <a:pt x="4611886" y="56592"/>
                    </a:lnTo>
                    <a:lnTo>
                      <a:pt x="4611886" y="64406"/>
                    </a:lnTo>
                    <a:lnTo>
                      <a:pt x="4587999" y="64406"/>
                    </a:lnTo>
                    <a:lnTo>
                      <a:pt x="4587999" y="130709"/>
                    </a:lnTo>
                    <a:cubicBezTo>
                      <a:pt x="4587999" y="137332"/>
                      <a:pt x="4588948" y="141796"/>
                      <a:pt x="4590846" y="144103"/>
                    </a:cubicBezTo>
                    <a:cubicBezTo>
                      <a:pt x="4592743" y="146410"/>
                      <a:pt x="4595180" y="147564"/>
                      <a:pt x="4598157" y="147564"/>
                    </a:cubicBezTo>
                    <a:cubicBezTo>
                      <a:pt x="4600612" y="147564"/>
                      <a:pt x="4602994" y="146801"/>
                      <a:pt x="4605301" y="145275"/>
                    </a:cubicBezTo>
                    <a:cubicBezTo>
                      <a:pt x="4607607" y="143750"/>
                      <a:pt x="4609393" y="141499"/>
                      <a:pt x="4610658" y="138522"/>
                    </a:cubicBezTo>
                    <a:lnTo>
                      <a:pt x="4615012" y="138522"/>
                    </a:lnTo>
                    <a:cubicBezTo>
                      <a:pt x="4612407" y="145815"/>
                      <a:pt x="4608724" y="151303"/>
                      <a:pt x="4603961" y="154986"/>
                    </a:cubicBezTo>
                    <a:cubicBezTo>
                      <a:pt x="4599199" y="158670"/>
                      <a:pt x="4594287" y="160512"/>
                      <a:pt x="4589227" y="160512"/>
                    </a:cubicBezTo>
                    <a:cubicBezTo>
                      <a:pt x="4585804" y="160512"/>
                      <a:pt x="4582455" y="159563"/>
                      <a:pt x="4579181" y="157665"/>
                    </a:cubicBezTo>
                    <a:cubicBezTo>
                      <a:pt x="4575907" y="155768"/>
                      <a:pt x="4573489" y="153052"/>
                      <a:pt x="4571926" y="149517"/>
                    </a:cubicBezTo>
                    <a:cubicBezTo>
                      <a:pt x="4570363" y="145982"/>
                      <a:pt x="4569582" y="140531"/>
                      <a:pt x="4569582" y="133164"/>
                    </a:cubicBezTo>
                    <a:lnTo>
                      <a:pt x="4569582" y="64406"/>
                    </a:lnTo>
                    <a:lnTo>
                      <a:pt x="4553397" y="64406"/>
                    </a:lnTo>
                    <a:lnTo>
                      <a:pt x="4553397" y="60722"/>
                    </a:lnTo>
                    <a:cubicBezTo>
                      <a:pt x="4557490" y="59085"/>
                      <a:pt x="4561675" y="56313"/>
                      <a:pt x="4565954" y="52407"/>
                    </a:cubicBezTo>
                    <a:cubicBezTo>
                      <a:pt x="4570233" y="48500"/>
                      <a:pt x="4574047" y="43868"/>
                      <a:pt x="4577395" y="38510"/>
                    </a:cubicBezTo>
                    <a:cubicBezTo>
                      <a:pt x="4579107" y="35682"/>
                      <a:pt x="4581488" y="30510"/>
                      <a:pt x="4584539" y="22994"/>
                    </a:cubicBezTo>
                    <a:close/>
                    <a:moveTo>
                      <a:pt x="622139" y="22994"/>
                    </a:moveTo>
                    <a:lnTo>
                      <a:pt x="625599" y="22994"/>
                    </a:lnTo>
                    <a:lnTo>
                      <a:pt x="625599" y="56592"/>
                    </a:lnTo>
                    <a:lnTo>
                      <a:pt x="649486" y="56592"/>
                    </a:lnTo>
                    <a:lnTo>
                      <a:pt x="649486" y="64406"/>
                    </a:lnTo>
                    <a:lnTo>
                      <a:pt x="625599" y="64406"/>
                    </a:lnTo>
                    <a:lnTo>
                      <a:pt x="625599" y="130709"/>
                    </a:lnTo>
                    <a:cubicBezTo>
                      <a:pt x="625599" y="137332"/>
                      <a:pt x="626548" y="141796"/>
                      <a:pt x="628446" y="144103"/>
                    </a:cubicBezTo>
                    <a:cubicBezTo>
                      <a:pt x="630343" y="146410"/>
                      <a:pt x="632780" y="147564"/>
                      <a:pt x="635757" y="147564"/>
                    </a:cubicBezTo>
                    <a:cubicBezTo>
                      <a:pt x="638212" y="147564"/>
                      <a:pt x="640594" y="146801"/>
                      <a:pt x="642900" y="145275"/>
                    </a:cubicBezTo>
                    <a:cubicBezTo>
                      <a:pt x="645207" y="143750"/>
                      <a:pt x="646993" y="141499"/>
                      <a:pt x="648258" y="138522"/>
                    </a:cubicBezTo>
                    <a:lnTo>
                      <a:pt x="652611" y="138522"/>
                    </a:lnTo>
                    <a:cubicBezTo>
                      <a:pt x="650007" y="145815"/>
                      <a:pt x="646323" y="151303"/>
                      <a:pt x="641561" y="154986"/>
                    </a:cubicBezTo>
                    <a:cubicBezTo>
                      <a:pt x="636798" y="158670"/>
                      <a:pt x="631887" y="160512"/>
                      <a:pt x="626827" y="160512"/>
                    </a:cubicBezTo>
                    <a:cubicBezTo>
                      <a:pt x="623404" y="160512"/>
                      <a:pt x="620055" y="159563"/>
                      <a:pt x="616781" y="157665"/>
                    </a:cubicBezTo>
                    <a:cubicBezTo>
                      <a:pt x="613507" y="155768"/>
                      <a:pt x="611088" y="153052"/>
                      <a:pt x="609526" y="149517"/>
                    </a:cubicBezTo>
                    <a:cubicBezTo>
                      <a:pt x="607963" y="145982"/>
                      <a:pt x="607182" y="140531"/>
                      <a:pt x="607182" y="133164"/>
                    </a:cubicBezTo>
                    <a:lnTo>
                      <a:pt x="607182" y="64406"/>
                    </a:lnTo>
                    <a:lnTo>
                      <a:pt x="590997" y="64406"/>
                    </a:lnTo>
                    <a:lnTo>
                      <a:pt x="590997" y="60722"/>
                    </a:lnTo>
                    <a:cubicBezTo>
                      <a:pt x="595089" y="59085"/>
                      <a:pt x="599275" y="56313"/>
                      <a:pt x="603554" y="52407"/>
                    </a:cubicBezTo>
                    <a:cubicBezTo>
                      <a:pt x="607833" y="48500"/>
                      <a:pt x="611647" y="43868"/>
                      <a:pt x="614995" y="38510"/>
                    </a:cubicBezTo>
                    <a:cubicBezTo>
                      <a:pt x="616707" y="35682"/>
                      <a:pt x="619088" y="30510"/>
                      <a:pt x="622139" y="22994"/>
                    </a:cubicBezTo>
                    <a:close/>
                    <a:moveTo>
                      <a:pt x="3790392" y="7479"/>
                    </a:moveTo>
                    <a:lnTo>
                      <a:pt x="3855802" y="7479"/>
                    </a:lnTo>
                    <a:lnTo>
                      <a:pt x="3855802" y="11609"/>
                    </a:lnTo>
                    <a:lnTo>
                      <a:pt x="3849998" y="11609"/>
                    </a:lnTo>
                    <a:cubicBezTo>
                      <a:pt x="3843747" y="11609"/>
                      <a:pt x="3839282" y="13581"/>
                      <a:pt x="3836603" y="17525"/>
                    </a:cubicBezTo>
                    <a:cubicBezTo>
                      <a:pt x="3834743" y="20204"/>
                      <a:pt x="3833813" y="25785"/>
                      <a:pt x="3833813" y="34268"/>
                    </a:cubicBezTo>
                    <a:lnTo>
                      <a:pt x="3833813" y="100236"/>
                    </a:lnTo>
                    <a:cubicBezTo>
                      <a:pt x="3833813" y="106115"/>
                      <a:pt x="3834352" y="112849"/>
                      <a:pt x="3835431" y="120440"/>
                    </a:cubicBezTo>
                    <a:cubicBezTo>
                      <a:pt x="3836510" y="128030"/>
                      <a:pt x="3838463" y="133946"/>
                      <a:pt x="3841291" y="138187"/>
                    </a:cubicBezTo>
                    <a:cubicBezTo>
                      <a:pt x="3844119" y="142429"/>
                      <a:pt x="3848193" y="145926"/>
                      <a:pt x="3853514" y="148680"/>
                    </a:cubicBezTo>
                    <a:cubicBezTo>
                      <a:pt x="3858834" y="151433"/>
                      <a:pt x="3865364" y="152810"/>
                      <a:pt x="3873103" y="152810"/>
                    </a:cubicBezTo>
                    <a:cubicBezTo>
                      <a:pt x="3883000" y="152810"/>
                      <a:pt x="3891856" y="150652"/>
                      <a:pt x="3899669" y="146336"/>
                    </a:cubicBezTo>
                    <a:cubicBezTo>
                      <a:pt x="3907483" y="142020"/>
                      <a:pt x="3912822" y="136494"/>
                      <a:pt x="3915687" y="129760"/>
                    </a:cubicBezTo>
                    <a:cubicBezTo>
                      <a:pt x="3918552" y="123025"/>
                      <a:pt x="3919984" y="111622"/>
                      <a:pt x="3919984" y="95548"/>
                    </a:cubicBezTo>
                    <a:lnTo>
                      <a:pt x="3919984" y="34268"/>
                    </a:lnTo>
                    <a:cubicBezTo>
                      <a:pt x="3919984" y="24818"/>
                      <a:pt x="3918942" y="18902"/>
                      <a:pt x="3916859" y="16520"/>
                    </a:cubicBezTo>
                    <a:cubicBezTo>
                      <a:pt x="3913957" y="13246"/>
                      <a:pt x="3909641" y="11609"/>
                      <a:pt x="3903911" y="11609"/>
                    </a:cubicBezTo>
                    <a:lnTo>
                      <a:pt x="3898218" y="11609"/>
                    </a:lnTo>
                    <a:lnTo>
                      <a:pt x="3898218" y="7479"/>
                    </a:lnTo>
                    <a:lnTo>
                      <a:pt x="3951796" y="7479"/>
                    </a:lnTo>
                    <a:lnTo>
                      <a:pt x="3951796" y="11609"/>
                    </a:lnTo>
                    <a:lnTo>
                      <a:pt x="3946103" y="11609"/>
                    </a:lnTo>
                    <a:cubicBezTo>
                      <a:pt x="3940150" y="11609"/>
                      <a:pt x="3935574" y="14102"/>
                      <a:pt x="3932374" y="19088"/>
                    </a:cubicBezTo>
                    <a:cubicBezTo>
                      <a:pt x="3930811" y="21394"/>
                      <a:pt x="3930030" y="26752"/>
                      <a:pt x="3930030" y="35161"/>
                    </a:cubicBezTo>
                    <a:lnTo>
                      <a:pt x="3930030" y="96553"/>
                    </a:lnTo>
                    <a:cubicBezTo>
                      <a:pt x="3930030" y="111733"/>
                      <a:pt x="3928523" y="123509"/>
                      <a:pt x="3925509" y="131881"/>
                    </a:cubicBezTo>
                    <a:cubicBezTo>
                      <a:pt x="3922496" y="140252"/>
                      <a:pt x="3916580" y="147433"/>
                      <a:pt x="3907762" y="153424"/>
                    </a:cubicBezTo>
                    <a:cubicBezTo>
                      <a:pt x="3898944" y="159414"/>
                      <a:pt x="3886944" y="162409"/>
                      <a:pt x="3871764" y="162409"/>
                    </a:cubicBezTo>
                    <a:cubicBezTo>
                      <a:pt x="3855244" y="162409"/>
                      <a:pt x="3842705" y="159544"/>
                      <a:pt x="3834147" y="153814"/>
                    </a:cubicBezTo>
                    <a:cubicBezTo>
                      <a:pt x="3825590" y="148084"/>
                      <a:pt x="3819525" y="140383"/>
                      <a:pt x="3815953" y="130709"/>
                    </a:cubicBezTo>
                    <a:cubicBezTo>
                      <a:pt x="3813572" y="124086"/>
                      <a:pt x="3812381" y="111659"/>
                      <a:pt x="3812381" y="93427"/>
                    </a:cubicBezTo>
                    <a:lnTo>
                      <a:pt x="3812381" y="34268"/>
                    </a:lnTo>
                    <a:cubicBezTo>
                      <a:pt x="3812381" y="24966"/>
                      <a:pt x="3811098" y="18864"/>
                      <a:pt x="3808530" y="15962"/>
                    </a:cubicBezTo>
                    <a:cubicBezTo>
                      <a:pt x="3805963" y="13060"/>
                      <a:pt x="3801815" y="11609"/>
                      <a:pt x="3796085" y="11609"/>
                    </a:cubicBezTo>
                    <a:lnTo>
                      <a:pt x="3790392" y="11609"/>
                    </a:lnTo>
                    <a:close/>
                    <a:moveTo>
                      <a:pt x="3033675" y="7479"/>
                    </a:moveTo>
                    <a:lnTo>
                      <a:pt x="3074752" y="7479"/>
                    </a:lnTo>
                    <a:lnTo>
                      <a:pt x="3167286" y="120998"/>
                    </a:lnTo>
                    <a:lnTo>
                      <a:pt x="3167286" y="33710"/>
                    </a:lnTo>
                    <a:cubicBezTo>
                      <a:pt x="3167286" y="24408"/>
                      <a:pt x="3166244" y="18604"/>
                      <a:pt x="3164160" y="16297"/>
                    </a:cubicBezTo>
                    <a:cubicBezTo>
                      <a:pt x="3161407" y="13172"/>
                      <a:pt x="3157054" y="11609"/>
                      <a:pt x="3151101" y="11609"/>
                    </a:cubicBezTo>
                    <a:lnTo>
                      <a:pt x="3145855" y="11609"/>
                    </a:lnTo>
                    <a:lnTo>
                      <a:pt x="3145855" y="7479"/>
                    </a:lnTo>
                    <a:lnTo>
                      <a:pt x="3198540" y="7479"/>
                    </a:lnTo>
                    <a:lnTo>
                      <a:pt x="3198540" y="11609"/>
                    </a:lnTo>
                    <a:lnTo>
                      <a:pt x="3193182" y="11609"/>
                    </a:lnTo>
                    <a:cubicBezTo>
                      <a:pt x="3186782" y="11609"/>
                      <a:pt x="3182243" y="13544"/>
                      <a:pt x="3179564" y="17413"/>
                    </a:cubicBezTo>
                    <a:cubicBezTo>
                      <a:pt x="3177927" y="19795"/>
                      <a:pt x="3177109" y="25227"/>
                      <a:pt x="3177109" y="33710"/>
                    </a:cubicBezTo>
                    <a:lnTo>
                      <a:pt x="3177109" y="161293"/>
                    </a:lnTo>
                    <a:lnTo>
                      <a:pt x="3173090" y="161293"/>
                    </a:lnTo>
                    <a:lnTo>
                      <a:pt x="3073301" y="39403"/>
                    </a:lnTo>
                    <a:lnTo>
                      <a:pt x="3073301" y="132606"/>
                    </a:lnTo>
                    <a:cubicBezTo>
                      <a:pt x="3073301" y="141908"/>
                      <a:pt x="3074305" y="147712"/>
                      <a:pt x="3076315" y="150019"/>
                    </a:cubicBezTo>
                    <a:cubicBezTo>
                      <a:pt x="3079142" y="153145"/>
                      <a:pt x="3083496" y="154707"/>
                      <a:pt x="3089374" y="154707"/>
                    </a:cubicBezTo>
                    <a:lnTo>
                      <a:pt x="3094732" y="154707"/>
                    </a:lnTo>
                    <a:lnTo>
                      <a:pt x="3094732" y="158837"/>
                    </a:lnTo>
                    <a:lnTo>
                      <a:pt x="3042047" y="158837"/>
                    </a:lnTo>
                    <a:lnTo>
                      <a:pt x="3042047" y="154707"/>
                    </a:lnTo>
                    <a:lnTo>
                      <a:pt x="3047293" y="154707"/>
                    </a:lnTo>
                    <a:cubicBezTo>
                      <a:pt x="3053767" y="154707"/>
                      <a:pt x="3058344" y="152772"/>
                      <a:pt x="3061023" y="148903"/>
                    </a:cubicBezTo>
                    <a:cubicBezTo>
                      <a:pt x="3062660" y="146522"/>
                      <a:pt x="3063478" y="141089"/>
                      <a:pt x="3063478" y="132606"/>
                    </a:cubicBezTo>
                    <a:lnTo>
                      <a:pt x="3063478" y="27348"/>
                    </a:lnTo>
                    <a:cubicBezTo>
                      <a:pt x="3059088" y="22213"/>
                      <a:pt x="3055758" y="18827"/>
                      <a:pt x="3053488" y="17190"/>
                    </a:cubicBezTo>
                    <a:cubicBezTo>
                      <a:pt x="3051219" y="15553"/>
                      <a:pt x="3047888" y="14027"/>
                      <a:pt x="3043498" y="12614"/>
                    </a:cubicBezTo>
                    <a:cubicBezTo>
                      <a:pt x="3041340" y="11944"/>
                      <a:pt x="3038066" y="11609"/>
                      <a:pt x="3033675" y="11609"/>
                    </a:cubicBezTo>
                    <a:close/>
                    <a:moveTo>
                      <a:pt x="2402198" y="7479"/>
                    </a:moveTo>
                    <a:lnTo>
                      <a:pt x="2514823" y="7479"/>
                    </a:lnTo>
                    <a:lnTo>
                      <a:pt x="2516274" y="40742"/>
                    </a:lnTo>
                    <a:lnTo>
                      <a:pt x="2512368" y="40742"/>
                    </a:lnTo>
                    <a:cubicBezTo>
                      <a:pt x="2510433" y="33673"/>
                      <a:pt x="2508182" y="28482"/>
                      <a:pt x="2505615" y="25171"/>
                    </a:cubicBezTo>
                    <a:cubicBezTo>
                      <a:pt x="2503047" y="21860"/>
                      <a:pt x="2499885" y="19460"/>
                      <a:pt x="2496127" y="17971"/>
                    </a:cubicBezTo>
                    <a:cubicBezTo>
                      <a:pt x="2492369" y="16483"/>
                      <a:pt x="2486546" y="15739"/>
                      <a:pt x="2478658" y="15739"/>
                    </a:cubicBezTo>
                    <a:lnTo>
                      <a:pt x="2445283" y="15739"/>
                    </a:lnTo>
                    <a:lnTo>
                      <a:pt x="2445283" y="75233"/>
                    </a:lnTo>
                    <a:lnTo>
                      <a:pt x="2472854" y="75233"/>
                    </a:lnTo>
                    <a:cubicBezTo>
                      <a:pt x="2479179" y="75233"/>
                      <a:pt x="2483811" y="73838"/>
                      <a:pt x="2486751" y="71047"/>
                    </a:cubicBezTo>
                    <a:cubicBezTo>
                      <a:pt x="2489690" y="68257"/>
                      <a:pt x="2491643" y="62731"/>
                      <a:pt x="2492611" y="54472"/>
                    </a:cubicBezTo>
                    <a:lnTo>
                      <a:pt x="2496741" y="54472"/>
                    </a:lnTo>
                    <a:lnTo>
                      <a:pt x="2496741" y="105706"/>
                    </a:lnTo>
                    <a:lnTo>
                      <a:pt x="2492611" y="105706"/>
                    </a:lnTo>
                    <a:cubicBezTo>
                      <a:pt x="2492536" y="99827"/>
                      <a:pt x="2491774" y="95511"/>
                      <a:pt x="2490323" y="92758"/>
                    </a:cubicBezTo>
                    <a:cubicBezTo>
                      <a:pt x="2488871" y="90004"/>
                      <a:pt x="2486862" y="87939"/>
                      <a:pt x="2484295" y="86563"/>
                    </a:cubicBezTo>
                    <a:cubicBezTo>
                      <a:pt x="2481728" y="85186"/>
                      <a:pt x="2477914" y="84498"/>
                      <a:pt x="2472854" y="84498"/>
                    </a:cubicBezTo>
                    <a:lnTo>
                      <a:pt x="2445283" y="84498"/>
                    </a:lnTo>
                    <a:lnTo>
                      <a:pt x="2445283" y="132048"/>
                    </a:lnTo>
                    <a:cubicBezTo>
                      <a:pt x="2445283" y="139713"/>
                      <a:pt x="2445767" y="144773"/>
                      <a:pt x="2446734" y="147229"/>
                    </a:cubicBezTo>
                    <a:cubicBezTo>
                      <a:pt x="2447479" y="149089"/>
                      <a:pt x="2449041" y="150689"/>
                      <a:pt x="2451423" y="152028"/>
                    </a:cubicBezTo>
                    <a:cubicBezTo>
                      <a:pt x="2454697" y="153814"/>
                      <a:pt x="2458120" y="154707"/>
                      <a:pt x="2461692" y="154707"/>
                    </a:cubicBezTo>
                    <a:lnTo>
                      <a:pt x="2467161" y="154707"/>
                    </a:lnTo>
                    <a:lnTo>
                      <a:pt x="2467161" y="158837"/>
                    </a:lnTo>
                    <a:lnTo>
                      <a:pt x="2402198" y="158837"/>
                    </a:lnTo>
                    <a:lnTo>
                      <a:pt x="2402198" y="154707"/>
                    </a:lnTo>
                    <a:lnTo>
                      <a:pt x="2407555" y="154707"/>
                    </a:lnTo>
                    <a:cubicBezTo>
                      <a:pt x="2413806" y="154707"/>
                      <a:pt x="2418346" y="152884"/>
                      <a:pt x="2421173" y="149238"/>
                    </a:cubicBezTo>
                    <a:cubicBezTo>
                      <a:pt x="2422959" y="146857"/>
                      <a:pt x="2423852" y="141127"/>
                      <a:pt x="2423852" y="132048"/>
                    </a:cubicBezTo>
                    <a:lnTo>
                      <a:pt x="2423852" y="34268"/>
                    </a:lnTo>
                    <a:cubicBezTo>
                      <a:pt x="2423852" y="26603"/>
                      <a:pt x="2423368" y="21543"/>
                      <a:pt x="2422401" y="19088"/>
                    </a:cubicBezTo>
                    <a:cubicBezTo>
                      <a:pt x="2421657" y="17227"/>
                      <a:pt x="2420131" y="15627"/>
                      <a:pt x="2417825" y="14288"/>
                    </a:cubicBezTo>
                    <a:cubicBezTo>
                      <a:pt x="2414625" y="12502"/>
                      <a:pt x="2411202" y="11609"/>
                      <a:pt x="2407555" y="11609"/>
                    </a:cubicBezTo>
                    <a:lnTo>
                      <a:pt x="2402198" y="11609"/>
                    </a:lnTo>
                    <a:close/>
                    <a:moveTo>
                      <a:pt x="945096" y="7479"/>
                    </a:moveTo>
                    <a:lnTo>
                      <a:pt x="1009948" y="7479"/>
                    </a:lnTo>
                    <a:lnTo>
                      <a:pt x="1009948" y="11609"/>
                    </a:lnTo>
                    <a:lnTo>
                      <a:pt x="1004478" y="11609"/>
                    </a:lnTo>
                    <a:cubicBezTo>
                      <a:pt x="1000907" y="11609"/>
                      <a:pt x="997521" y="12465"/>
                      <a:pt x="994321" y="14176"/>
                    </a:cubicBezTo>
                    <a:cubicBezTo>
                      <a:pt x="992014" y="15367"/>
                      <a:pt x="990414" y="17171"/>
                      <a:pt x="989521" y="19590"/>
                    </a:cubicBezTo>
                    <a:cubicBezTo>
                      <a:pt x="988628" y="22008"/>
                      <a:pt x="988182" y="26938"/>
                      <a:pt x="988182" y="34380"/>
                    </a:cubicBezTo>
                    <a:lnTo>
                      <a:pt x="988182" y="77689"/>
                    </a:lnTo>
                    <a:lnTo>
                      <a:pt x="1058503" y="77689"/>
                    </a:lnTo>
                    <a:lnTo>
                      <a:pt x="1058503" y="34380"/>
                    </a:lnTo>
                    <a:cubicBezTo>
                      <a:pt x="1058503" y="26641"/>
                      <a:pt x="1058019" y="21543"/>
                      <a:pt x="1057052" y="19088"/>
                    </a:cubicBezTo>
                    <a:cubicBezTo>
                      <a:pt x="1056308" y="17227"/>
                      <a:pt x="1054745" y="15627"/>
                      <a:pt x="1052364" y="14288"/>
                    </a:cubicBezTo>
                    <a:cubicBezTo>
                      <a:pt x="1049164" y="12502"/>
                      <a:pt x="1045778" y="11609"/>
                      <a:pt x="1042206" y="11609"/>
                    </a:cubicBezTo>
                    <a:lnTo>
                      <a:pt x="1036849" y="11609"/>
                    </a:lnTo>
                    <a:lnTo>
                      <a:pt x="1036849" y="7479"/>
                    </a:lnTo>
                    <a:lnTo>
                      <a:pt x="1101589" y="7479"/>
                    </a:lnTo>
                    <a:lnTo>
                      <a:pt x="1101589" y="11609"/>
                    </a:lnTo>
                    <a:lnTo>
                      <a:pt x="1096231" y="11609"/>
                    </a:lnTo>
                    <a:cubicBezTo>
                      <a:pt x="1092659" y="11609"/>
                      <a:pt x="1089273" y="12465"/>
                      <a:pt x="1086073" y="14176"/>
                    </a:cubicBezTo>
                    <a:cubicBezTo>
                      <a:pt x="1083692" y="15367"/>
                      <a:pt x="1082074" y="17171"/>
                      <a:pt x="1081218" y="19590"/>
                    </a:cubicBezTo>
                    <a:cubicBezTo>
                      <a:pt x="1080362" y="22008"/>
                      <a:pt x="1079934" y="26938"/>
                      <a:pt x="1079934" y="34380"/>
                    </a:cubicBezTo>
                    <a:lnTo>
                      <a:pt x="1079934" y="132048"/>
                    </a:lnTo>
                    <a:cubicBezTo>
                      <a:pt x="1079934" y="139713"/>
                      <a:pt x="1080418" y="144773"/>
                      <a:pt x="1081385" y="147229"/>
                    </a:cubicBezTo>
                    <a:cubicBezTo>
                      <a:pt x="1082129" y="149089"/>
                      <a:pt x="1083655" y="150689"/>
                      <a:pt x="1085962" y="152028"/>
                    </a:cubicBezTo>
                    <a:cubicBezTo>
                      <a:pt x="1089236" y="153814"/>
                      <a:pt x="1092659" y="154707"/>
                      <a:pt x="1096231" y="154707"/>
                    </a:cubicBezTo>
                    <a:lnTo>
                      <a:pt x="1101589" y="154707"/>
                    </a:lnTo>
                    <a:lnTo>
                      <a:pt x="1101589" y="158837"/>
                    </a:lnTo>
                    <a:lnTo>
                      <a:pt x="1036849" y="158837"/>
                    </a:lnTo>
                    <a:lnTo>
                      <a:pt x="1036849" y="154707"/>
                    </a:lnTo>
                    <a:lnTo>
                      <a:pt x="1042206" y="154707"/>
                    </a:lnTo>
                    <a:cubicBezTo>
                      <a:pt x="1048383" y="154707"/>
                      <a:pt x="1052885" y="152884"/>
                      <a:pt x="1055712" y="149238"/>
                    </a:cubicBezTo>
                    <a:cubicBezTo>
                      <a:pt x="1057573" y="146857"/>
                      <a:pt x="1058503" y="141127"/>
                      <a:pt x="1058503" y="132048"/>
                    </a:cubicBezTo>
                    <a:lnTo>
                      <a:pt x="1058503" y="85949"/>
                    </a:lnTo>
                    <a:lnTo>
                      <a:pt x="988182" y="85949"/>
                    </a:lnTo>
                    <a:lnTo>
                      <a:pt x="988182" y="132048"/>
                    </a:lnTo>
                    <a:cubicBezTo>
                      <a:pt x="988182" y="139713"/>
                      <a:pt x="988665" y="144773"/>
                      <a:pt x="989633" y="147229"/>
                    </a:cubicBezTo>
                    <a:cubicBezTo>
                      <a:pt x="990377" y="149089"/>
                      <a:pt x="991940" y="150689"/>
                      <a:pt x="994321" y="152028"/>
                    </a:cubicBezTo>
                    <a:cubicBezTo>
                      <a:pt x="997521" y="153814"/>
                      <a:pt x="1000907" y="154707"/>
                      <a:pt x="1004478" y="154707"/>
                    </a:cubicBezTo>
                    <a:lnTo>
                      <a:pt x="1009948" y="154707"/>
                    </a:lnTo>
                    <a:lnTo>
                      <a:pt x="1009948" y="158837"/>
                    </a:lnTo>
                    <a:lnTo>
                      <a:pt x="945096" y="158837"/>
                    </a:lnTo>
                    <a:lnTo>
                      <a:pt x="945096" y="154707"/>
                    </a:lnTo>
                    <a:lnTo>
                      <a:pt x="950454" y="154707"/>
                    </a:lnTo>
                    <a:cubicBezTo>
                      <a:pt x="956705" y="154707"/>
                      <a:pt x="961244" y="152884"/>
                      <a:pt x="964072" y="149238"/>
                    </a:cubicBezTo>
                    <a:cubicBezTo>
                      <a:pt x="965858" y="146857"/>
                      <a:pt x="966750" y="141127"/>
                      <a:pt x="966750" y="132048"/>
                    </a:cubicBezTo>
                    <a:lnTo>
                      <a:pt x="966750" y="34380"/>
                    </a:lnTo>
                    <a:cubicBezTo>
                      <a:pt x="966750" y="26641"/>
                      <a:pt x="966267" y="21543"/>
                      <a:pt x="965299" y="19088"/>
                    </a:cubicBezTo>
                    <a:cubicBezTo>
                      <a:pt x="964555" y="17227"/>
                      <a:pt x="963030" y="15627"/>
                      <a:pt x="960723" y="14288"/>
                    </a:cubicBezTo>
                    <a:cubicBezTo>
                      <a:pt x="957449" y="12502"/>
                      <a:pt x="954026" y="11609"/>
                      <a:pt x="950454" y="11609"/>
                    </a:cubicBezTo>
                    <a:lnTo>
                      <a:pt x="945096" y="11609"/>
                    </a:lnTo>
                    <a:close/>
                    <a:moveTo>
                      <a:pt x="1514140" y="4019"/>
                    </a:moveTo>
                    <a:cubicBezTo>
                      <a:pt x="1522177" y="4019"/>
                      <a:pt x="1530698" y="5991"/>
                      <a:pt x="1539702" y="9935"/>
                    </a:cubicBezTo>
                    <a:cubicBezTo>
                      <a:pt x="1543869" y="11795"/>
                      <a:pt x="1546808" y="12725"/>
                      <a:pt x="1548520" y="12725"/>
                    </a:cubicBezTo>
                    <a:cubicBezTo>
                      <a:pt x="1550454" y="12725"/>
                      <a:pt x="1552036" y="12149"/>
                      <a:pt x="1553264" y="10995"/>
                    </a:cubicBezTo>
                    <a:cubicBezTo>
                      <a:pt x="1554491" y="9842"/>
                      <a:pt x="1555477" y="7516"/>
                      <a:pt x="1556221" y="4019"/>
                    </a:cubicBezTo>
                    <a:lnTo>
                      <a:pt x="1560351" y="4019"/>
                    </a:lnTo>
                    <a:lnTo>
                      <a:pt x="1560351" y="56369"/>
                    </a:lnTo>
                    <a:lnTo>
                      <a:pt x="1556221" y="56369"/>
                    </a:lnTo>
                    <a:cubicBezTo>
                      <a:pt x="1554882" y="46323"/>
                      <a:pt x="1552482" y="38324"/>
                      <a:pt x="1549022" y="32371"/>
                    </a:cubicBezTo>
                    <a:cubicBezTo>
                      <a:pt x="1545562" y="26417"/>
                      <a:pt x="1540632" y="21692"/>
                      <a:pt x="1534232" y="18195"/>
                    </a:cubicBezTo>
                    <a:cubicBezTo>
                      <a:pt x="1527833" y="14697"/>
                      <a:pt x="1521210" y="12948"/>
                      <a:pt x="1514364" y="12948"/>
                    </a:cubicBezTo>
                    <a:cubicBezTo>
                      <a:pt x="1506624" y="12948"/>
                      <a:pt x="1500225" y="15311"/>
                      <a:pt x="1495165" y="20036"/>
                    </a:cubicBezTo>
                    <a:cubicBezTo>
                      <a:pt x="1490105" y="24762"/>
                      <a:pt x="1487574" y="30138"/>
                      <a:pt x="1487574" y="36166"/>
                    </a:cubicBezTo>
                    <a:cubicBezTo>
                      <a:pt x="1487574" y="40779"/>
                      <a:pt x="1489175" y="44984"/>
                      <a:pt x="1492374" y="48779"/>
                    </a:cubicBezTo>
                    <a:cubicBezTo>
                      <a:pt x="1496988" y="54360"/>
                      <a:pt x="1507964" y="61801"/>
                      <a:pt x="1525303" y="71103"/>
                    </a:cubicBezTo>
                    <a:cubicBezTo>
                      <a:pt x="1539441" y="78693"/>
                      <a:pt x="1549096" y="84516"/>
                      <a:pt x="1554268" y="88572"/>
                    </a:cubicBezTo>
                    <a:cubicBezTo>
                      <a:pt x="1559440" y="92627"/>
                      <a:pt x="1563421" y="97408"/>
                      <a:pt x="1566212" y="102915"/>
                    </a:cubicBezTo>
                    <a:cubicBezTo>
                      <a:pt x="1569002" y="108422"/>
                      <a:pt x="1570397" y="114189"/>
                      <a:pt x="1570397" y="120216"/>
                    </a:cubicBezTo>
                    <a:cubicBezTo>
                      <a:pt x="1570397" y="131676"/>
                      <a:pt x="1565951" y="141555"/>
                      <a:pt x="1557059" y="149852"/>
                    </a:cubicBezTo>
                    <a:cubicBezTo>
                      <a:pt x="1548166" y="158149"/>
                      <a:pt x="1536725" y="162297"/>
                      <a:pt x="1522735" y="162297"/>
                    </a:cubicBezTo>
                    <a:cubicBezTo>
                      <a:pt x="1518345" y="162297"/>
                      <a:pt x="1514215" y="161963"/>
                      <a:pt x="1510345" y="161293"/>
                    </a:cubicBezTo>
                    <a:cubicBezTo>
                      <a:pt x="1508039" y="160921"/>
                      <a:pt x="1503257" y="159563"/>
                      <a:pt x="1496002" y="157219"/>
                    </a:cubicBezTo>
                    <a:cubicBezTo>
                      <a:pt x="1488747" y="154875"/>
                      <a:pt x="1484152" y="153703"/>
                      <a:pt x="1482217" y="153703"/>
                    </a:cubicBezTo>
                    <a:cubicBezTo>
                      <a:pt x="1480356" y="153703"/>
                      <a:pt x="1478887" y="154261"/>
                      <a:pt x="1477808" y="155377"/>
                    </a:cubicBezTo>
                    <a:cubicBezTo>
                      <a:pt x="1476729" y="156493"/>
                      <a:pt x="1475929" y="158800"/>
                      <a:pt x="1475408" y="162297"/>
                    </a:cubicBezTo>
                    <a:lnTo>
                      <a:pt x="1471278" y="162297"/>
                    </a:lnTo>
                    <a:lnTo>
                      <a:pt x="1471278" y="110394"/>
                    </a:lnTo>
                    <a:lnTo>
                      <a:pt x="1475408" y="110394"/>
                    </a:lnTo>
                    <a:cubicBezTo>
                      <a:pt x="1477343" y="121258"/>
                      <a:pt x="1479947" y="129388"/>
                      <a:pt x="1483221" y="134783"/>
                    </a:cubicBezTo>
                    <a:cubicBezTo>
                      <a:pt x="1486495" y="140178"/>
                      <a:pt x="1491500" y="144661"/>
                      <a:pt x="1498234" y="148233"/>
                    </a:cubicBezTo>
                    <a:cubicBezTo>
                      <a:pt x="1504969" y="151805"/>
                      <a:pt x="1512355" y="153591"/>
                      <a:pt x="1520391" y="153591"/>
                    </a:cubicBezTo>
                    <a:cubicBezTo>
                      <a:pt x="1529693" y="153591"/>
                      <a:pt x="1537041" y="151135"/>
                      <a:pt x="1542436" y="146224"/>
                    </a:cubicBezTo>
                    <a:cubicBezTo>
                      <a:pt x="1547831" y="141313"/>
                      <a:pt x="1550529" y="135508"/>
                      <a:pt x="1550529" y="128811"/>
                    </a:cubicBezTo>
                    <a:cubicBezTo>
                      <a:pt x="1550529" y="125090"/>
                      <a:pt x="1549506" y="121333"/>
                      <a:pt x="1547459" y="117537"/>
                    </a:cubicBezTo>
                    <a:cubicBezTo>
                      <a:pt x="1545413" y="113742"/>
                      <a:pt x="1542232" y="110208"/>
                      <a:pt x="1537916" y="106933"/>
                    </a:cubicBezTo>
                    <a:cubicBezTo>
                      <a:pt x="1535014" y="104701"/>
                      <a:pt x="1527088" y="99957"/>
                      <a:pt x="1514140" y="92702"/>
                    </a:cubicBezTo>
                    <a:cubicBezTo>
                      <a:pt x="1501192" y="85446"/>
                      <a:pt x="1491984" y="79661"/>
                      <a:pt x="1486514" y="75345"/>
                    </a:cubicBezTo>
                    <a:cubicBezTo>
                      <a:pt x="1481045" y="71029"/>
                      <a:pt x="1476896" y="66266"/>
                      <a:pt x="1474068" y="61057"/>
                    </a:cubicBezTo>
                    <a:cubicBezTo>
                      <a:pt x="1471241" y="55848"/>
                      <a:pt x="1469827" y="50118"/>
                      <a:pt x="1469827" y="43868"/>
                    </a:cubicBezTo>
                    <a:cubicBezTo>
                      <a:pt x="1469827" y="33003"/>
                      <a:pt x="1473994" y="23645"/>
                      <a:pt x="1482328" y="15795"/>
                    </a:cubicBezTo>
                    <a:cubicBezTo>
                      <a:pt x="1490663" y="7944"/>
                      <a:pt x="1501267" y="4019"/>
                      <a:pt x="1514140" y="4019"/>
                    </a:cubicBezTo>
                    <a:close/>
                    <a:moveTo>
                      <a:pt x="78135" y="4019"/>
                    </a:moveTo>
                    <a:lnTo>
                      <a:pt x="82042" y="4019"/>
                    </a:lnTo>
                    <a:lnTo>
                      <a:pt x="134727" y="129927"/>
                    </a:lnTo>
                    <a:cubicBezTo>
                      <a:pt x="138968" y="140048"/>
                      <a:pt x="142819" y="146615"/>
                      <a:pt x="146280" y="149628"/>
                    </a:cubicBezTo>
                    <a:cubicBezTo>
                      <a:pt x="149740" y="152642"/>
                      <a:pt x="154558" y="154335"/>
                      <a:pt x="160735" y="154707"/>
                    </a:cubicBezTo>
                    <a:lnTo>
                      <a:pt x="160735" y="158837"/>
                    </a:lnTo>
                    <a:lnTo>
                      <a:pt x="101017" y="158837"/>
                    </a:lnTo>
                    <a:lnTo>
                      <a:pt x="101017" y="154707"/>
                    </a:lnTo>
                    <a:cubicBezTo>
                      <a:pt x="107045" y="154410"/>
                      <a:pt x="111119" y="153405"/>
                      <a:pt x="113240" y="151693"/>
                    </a:cubicBezTo>
                    <a:cubicBezTo>
                      <a:pt x="115361" y="149982"/>
                      <a:pt x="116421" y="147898"/>
                      <a:pt x="116421" y="145443"/>
                    </a:cubicBezTo>
                    <a:cubicBezTo>
                      <a:pt x="116421" y="142168"/>
                      <a:pt x="114933" y="136997"/>
                      <a:pt x="111956" y="129927"/>
                    </a:cubicBezTo>
                    <a:lnTo>
                      <a:pt x="102803" y="108161"/>
                    </a:lnTo>
                    <a:lnTo>
                      <a:pt x="44202" y="108161"/>
                    </a:lnTo>
                    <a:lnTo>
                      <a:pt x="33933" y="132048"/>
                    </a:lnTo>
                    <a:cubicBezTo>
                      <a:pt x="31403" y="137927"/>
                      <a:pt x="30138" y="142317"/>
                      <a:pt x="30138" y="145219"/>
                    </a:cubicBezTo>
                    <a:cubicBezTo>
                      <a:pt x="30138" y="147526"/>
                      <a:pt x="31235" y="149554"/>
                      <a:pt x="33431" y="151303"/>
                    </a:cubicBezTo>
                    <a:cubicBezTo>
                      <a:pt x="35626" y="153052"/>
                      <a:pt x="40370" y="154186"/>
                      <a:pt x="47662" y="154707"/>
                    </a:cubicBezTo>
                    <a:lnTo>
                      <a:pt x="47662" y="158837"/>
                    </a:lnTo>
                    <a:lnTo>
                      <a:pt x="0" y="158837"/>
                    </a:lnTo>
                    <a:lnTo>
                      <a:pt x="0" y="154707"/>
                    </a:lnTo>
                    <a:cubicBezTo>
                      <a:pt x="6325" y="153591"/>
                      <a:pt x="10418" y="152140"/>
                      <a:pt x="12279" y="150354"/>
                    </a:cubicBezTo>
                    <a:cubicBezTo>
                      <a:pt x="16074" y="146782"/>
                      <a:pt x="20278" y="139527"/>
                      <a:pt x="24892" y="128588"/>
                    </a:cubicBezTo>
                    <a:close/>
                    <a:moveTo>
                      <a:pt x="2336490" y="335"/>
                    </a:moveTo>
                    <a:cubicBezTo>
                      <a:pt x="2344304" y="335"/>
                      <a:pt x="2351484" y="2865"/>
                      <a:pt x="2358033" y="7926"/>
                    </a:cubicBezTo>
                    <a:cubicBezTo>
                      <a:pt x="2362349" y="11274"/>
                      <a:pt x="2364507" y="15032"/>
                      <a:pt x="2364507" y="19199"/>
                    </a:cubicBezTo>
                    <a:cubicBezTo>
                      <a:pt x="2364507" y="21432"/>
                      <a:pt x="2363540" y="23534"/>
                      <a:pt x="2361605" y="25506"/>
                    </a:cubicBezTo>
                    <a:cubicBezTo>
                      <a:pt x="2359670" y="27478"/>
                      <a:pt x="2357586" y="28464"/>
                      <a:pt x="2355354" y="28464"/>
                    </a:cubicBezTo>
                    <a:cubicBezTo>
                      <a:pt x="2353643" y="28464"/>
                      <a:pt x="2351838" y="27850"/>
                      <a:pt x="2349940" y="26622"/>
                    </a:cubicBezTo>
                    <a:cubicBezTo>
                      <a:pt x="2348043" y="25394"/>
                      <a:pt x="2345717" y="22753"/>
                      <a:pt x="2342964" y="18697"/>
                    </a:cubicBezTo>
                    <a:cubicBezTo>
                      <a:pt x="2340211" y="14641"/>
                      <a:pt x="2337681" y="11907"/>
                      <a:pt x="2335374" y="10493"/>
                    </a:cubicBezTo>
                    <a:cubicBezTo>
                      <a:pt x="2333067" y="9079"/>
                      <a:pt x="2330500" y="8372"/>
                      <a:pt x="2327672" y="8372"/>
                    </a:cubicBezTo>
                    <a:cubicBezTo>
                      <a:pt x="2324249" y="8372"/>
                      <a:pt x="2321347" y="9284"/>
                      <a:pt x="2318966" y="11107"/>
                    </a:cubicBezTo>
                    <a:cubicBezTo>
                      <a:pt x="2316584" y="12930"/>
                      <a:pt x="2314873" y="15758"/>
                      <a:pt x="2313831" y="19590"/>
                    </a:cubicBezTo>
                    <a:cubicBezTo>
                      <a:pt x="2312789" y="23422"/>
                      <a:pt x="2312268" y="33301"/>
                      <a:pt x="2312268" y="49225"/>
                    </a:cubicBezTo>
                    <a:lnTo>
                      <a:pt x="2312268" y="56592"/>
                    </a:lnTo>
                    <a:lnTo>
                      <a:pt x="2338611" y="56592"/>
                    </a:lnTo>
                    <a:lnTo>
                      <a:pt x="2338611" y="64629"/>
                    </a:lnTo>
                    <a:lnTo>
                      <a:pt x="2312268" y="64629"/>
                    </a:lnTo>
                    <a:lnTo>
                      <a:pt x="2312268" y="131825"/>
                    </a:lnTo>
                    <a:cubicBezTo>
                      <a:pt x="2312268" y="141350"/>
                      <a:pt x="2313310" y="147377"/>
                      <a:pt x="2315394" y="149908"/>
                    </a:cubicBezTo>
                    <a:cubicBezTo>
                      <a:pt x="2318147" y="153182"/>
                      <a:pt x="2321830" y="154819"/>
                      <a:pt x="2326444" y="154819"/>
                    </a:cubicBezTo>
                    <a:lnTo>
                      <a:pt x="2335709" y="154819"/>
                    </a:lnTo>
                    <a:lnTo>
                      <a:pt x="2335709" y="158837"/>
                    </a:lnTo>
                    <a:lnTo>
                      <a:pt x="2274652" y="158837"/>
                    </a:lnTo>
                    <a:lnTo>
                      <a:pt x="2274652" y="154819"/>
                    </a:lnTo>
                    <a:lnTo>
                      <a:pt x="2279229" y="154819"/>
                    </a:lnTo>
                    <a:cubicBezTo>
                      <a:pt x="2282205" y="154819"/>
                      <a:pt x="2284921" y="154075"/>
                      <a:pt x="2287377" y="152586"/>
                    </a:cubicBezTo>
                    <a:cubicBezTo>
                      <a:pt x="2289832" y="151098"/>
                      <a:pt x="2291525" y="149089"/>
                      <a:pt x="2292456" y="146559"/>
                    </a:cubicBezTo>
                    <a:cubicBezTo>
                      <a:pt x="2293386" y="144029"/>
                      <a:pt x="2293851" y="139118"/>
                      <a:pt x="2293851" y="131825"/>
                    </a:cubicBezTo>
                    <a:lnTo>
                      <a:pt x="2293851" y="64629"/>
                    </a:lnTo>
                    <a:lnTo>
                      <a:pt x="2273982" y="64629"/>
                    </a:lnTo>
                    <a:lnTo>
                      <a:pt x="2273982" y="56592"/>
                    </a:lnTo>
                    <a:lnTo>
                      <a:pt x="2293851" y="56592"/>
                    </a:lnTo>
                    <a:lnTo>
                      <a:pt x="2293851" y="49895"/>
                    </a:lnTo>
                    <a:cubicBezTo>
                      <a:pt x="2293851" y="39700"/>
                      <a:pt x="2295488" y="31068"/>
                      <a:pt x="2298762" y="23999"/>
                    </a:cubicBezTo>
                    <a:cubicBezTo>
                      <a:pt x="2302036" y="16930"/>
                      <a:pt x="2307041" y="11218"/>
                      <a:pt x="2313775" y="6865"/>
                    </a:cubicBezTo>
                    <a:cubicBezTo>
                      <a:pt x="2320510" y="2512"/>
                      <a:pt x="2328081" y="335"/>
                      <a:pt x="2336490" y="335"/>
                    </a:cubicBezTo>
                    <a:close/>
                    <a:moveTo>
                      <a:pt x="307665" y="335"/>
                    </a:moveTo>
                    <a:cubicBezTo>
                      <a:pt x="315479" y="335"/>
                      <a:pt x="322659" y="2865"/>
                      <a:pt x="329208" y="7926"/>
                    </a:cubicBezTo>
                    <a:cubicBezTo>
                      <a:pt x="333524" y="11274"/>
                      <a:pt x="335682" y="15032"/>
                      <a:pt x="335682" y="19199"/>
                    </a:cubicBezTo>
                    <a:cubicBezTo>
                      <a:pt x="335682" y="21432"/>
                      <a:pt x="334715" y="23534"/>
                      <a:pt x="332780" y="25506"/>
                    </a:cubicBezTo>
                    <a:cubicBezTo>
                      <a:pt x="330845" y="27478"/>
                      <a:pt x="328762" y="28464"/>
                      <a:pt x="326529" y="28464"/>
                    </a:cubicBezTo>
                    <a:cubicBezTo>
                      <a:pt x="324818" y="28464"/>
                      <a:pt x="323013" y="27850"/>
                      <a:pt x="321115" y="26622"/>
                    </a:cubicBezTo>
                    <a:cubicBezTo>
                      <a:pt x="319218" y="25394"/>
                      <a:pt x="316892" y="22753"/>
                      <a:pt x="314139" y="18697"/>
                    </a:cubicBezTo>
                    <a:cubicBezTo>
                      <a:pt x="311386" y="14641"/>
                      <a:pt x="308856" y="11907"/>
                      <a:pt x="306549" y="10493"/>
                    </a:cubicBezTo>
                    <a:cubicBezTo>
                      <a:pt x="304242" y="9079"/>
                      <a:pt x="301675" y="8372"/>
                      <a:pt x="298847" y="8372"/>
                    </a:cubicBezTo>
                    <a:cubicBezTo>
                      <a:pt x="295424" y="8372"/>
                      <a:pt x="292522" y="9284"/>
                      <a:pt x="290141" y="11107"/>
                    </a:cubicBezTo>
                    <a:cubicBezTo>
                      <a:pt x="287759" y="12930"/>
                      <a:pt x="286048" y="15758"/>
                      <a:pt x="285006" y="19590"/>
                    </a:cubicBezTo>
                    <a:cubicBezTo>
                      <a:pt x="283964" y="23422"/>
                      <a:pt x="283443" y="33301"/>
                      <a:pt x="283443" y="49225"/>
                    </a:cubicBezTo>
                    <a:lnTo>
                      <a:pt x="283443" y="56592"/>
                    </a:lnTo>
                    <a:lnTo>
                      <a:pt x="309786" y="56592"/>
                    </a:lnTo>
                    <a:lnTo>
                      <a:pt x="309786" y="64629"/>
                    </a:lnTo>
                    <a:lnTo>
                      <a:pt x="283443" y="64629"/>
                    </a:lnTo>
                    <a:lnTo>
                      <a:pt x="283443" y="131825"/>
                    </a:lnTo>
                    <a:cubicBezTo>
                      <a:pt x="283443" y="141350"/>
                      <a:pt x="284485" y="147377"/>
                      <a:pt x="286569" y="149908"/>
                    </a:cubicBezTo>
                    <a:cubicBezTo>
                      <a:pt x="289322" y="153182"/>
                      <a:pt x="293006" y="154819"/>
                      <a:pt x="297619" y="154819"/>
                    </a:cubicBezTo>
                    <a:lnTo>
                      <a:pt x="306884" y="154819"/>
                    </a:lnTo>
                    <a:lnTo>
                      <a:pt x="306884" y="158837"/>
                    </a:lnTo>
                    <a:lnTo>
                      <a:pt x="245827" y="158837"/>
                    </a:lnTo>
                    <a:lnTo>
                      <a:pt x="245827" y="154819"/>
                    </a:lnTo>
                    <a:lnTo>
                      <a:pt x="250403" y="154819"/>
                    </a:lnTo>
                    <a:cubicBezTo>
                      <a:pt x="253380" y="154819"/>
                      <a:pt x="256096" y="154075"/>
                      <a:pt x="258552" y="152586"/>
                    </a:cubicBezTo>
                    <a:cubicBezTo>
                      <a:pt x="261007" y="151098"/>
                      <a:pt x="262700" y="149089"/>
                      <a:pt x="263631" y="146559"/>
                    </a:cubicBezTo>
                    <a:cubicBezTo>
                      <a:pt x="264561" y="144029"/>
                      <a:pt x="265026" y="139118"/>
                      <a:pt x="265026" y="131825"/>
                    </a:cubicBezTo>
                    <a:lnTo>
                      <a:pt x="265026" y="64629"/>
                    </a:lnTo>
                    <a:lnTo>
                      <a:pt x="245157" y="64629"/>
                    </a:lnTo>
                    <a:lnTo>
                      <a:pt x="245157" y="56592"/>
                    </a:lnTo>
                    <a:lnTo>
                      <a:pt x="265026" y="56592"/>
                    </a:lnTo>
                    <a:lnTo>
                      <a:pt x="265026" y="49895"/>
                    </a:lnTo>
                    <a:cubicBezTo>
                      <a:pt x="265026" y="39700"/>
                      <a:pt x="266663" y="31068"/>
                      <a:pt x="269937" y="23999"/>
                    </a:cubicBezTo>
                    <a:cubicBezTo>
                      <a:pt x="273211" y="16930"/>
                      <a:pt x="278216" y="11218"/>
                      <a:pt x="284950" y="6865"/>
                    </a:cubicBezTo>
                    <a:cubicBezTo>
                      <a:pt x="291685" y="2512"/>
                      <a:pt x="299256" y="335"/>
                      <a:pt x="307665" y="335"/>
                    </a:cubicBezTo>
                    <a:close/>
                    <a:moveTo>
                      <a:pt x="231465" y="335"/>
                    </a:moveTo>
                    <a:cubicBezTo>
                      <a:pt x="239279" y="335"/>
                      <a:pt x="246459" y="2865"/>
                      <a:pt x="253008" y="7926"/>
                    </a:cubicBezTo>
                    <a:cubicBezTo>
                      <a:pt x="257324" y="11274"/>
                      <a:pt x="259482" y="15032"/>
                      <a:pt x="259482" y="19199"/>
                    </a:cubicBezTo>
                    <a:cubicBezTo>
                      <a:pt x="259482" y="21432"/>
                      <a:pt x="258515" y="23534"/>
                      <a:pt x="256580" y="25506"/>
                    </a:cubicBezTo>
                    <a:cubicBezTo>
                      <a:pt x="254645" y="27478"/>
                      <a:pt x="252561" y="28464"/>
                      <a:pt x="250329" y="28464"/>
                    </a:cubicBezTo>
                    <a:cubicBezTo>
                      <a:pt x="248618" y="28464"/>
                      <a:pt x="246813" y="27850"/>
                      <a:pt x="244915" y="26622"/>
                    </a:cubicBezTo>
                    <a:cubicBezTo>
                      <a:pt x="243018" y="25394"/>
                      <a:pt x="240692" y="22753"/>
                      <a:pt x="237939" y="18697"/>
                    </a:cubicBezTo>
                    <a:cubicBezTo>
                      <a:pt x="235186" y="14641"/>
                      <a:pt x="232656" y="11907"/>
                      <a:pt x="230349" y="10493"/>
                    </a:cubicBezTo>
                    <a:cubicBezTo>
                      <a:pt x="228042" y="9079"/>
                      <a:pt x="225475" y="8372"/>
                      <a:pt x="222647" y="8372"/>
                    </a:cubicBezTo>
                    <a:cubicBezTo>
                      <a:pt x="219224" y="8372"/>
                      <a:pt x="216322" y="9284"/>
                      <a:pt x="213941" y="11107"/>
                    </a:cubicBezTo>
                    <a:cubicBezTo>
                      <a:pt x="211559" y="12930"/>
                      <a:pt x="209848" y="15758"/>
                      <a:pt x="208806" y="19590"/>
                    </a:cubicBezTo>
                    <a:cubicBezTo>
                      <a:pt x="207764" y="23422"/>
                      <a:pt x="207243" y="33301"/>
                      <a:pt x="207243" y="49225"/>
                    </a:cubicBezTo>
                    <a:lnTo>
                      <a:pt x="207243" y="56592"/>
                    </a:lnTo>
                    <a:lnTo>
                      <a:pt x="233586" y="56592"/>
                    </a:lnTo>
                    <a:lnTo>
                      <a:pt x="233586" y="64629"/>
                    </a:lnTo>
                    <a:lnTo>
                      <a:pt x="207243" y="64629"/>
                    </a:lnTo>
                    <a:lnTo>
                      <a:pt x="207243" y="131825"/>
                    </a:lnTo>
                    <a:cubicBezTo>
                      <a:pt x="207243" y="141350"/>
                      <a:pt x="208285" y="147377"/>
                      <a:pt x="210369" y="149908"/>
                    </a:cubicBezTo>
                    <a:cubicBezTo>
                      <a:pt x="213122" y="153182"/>
                      <a:pt x="216806" y="154819"/>
                      <a:pt x="221419" y="154819"/>
                    </a:cubicBezTo>
                    <a:lnTo>
                      <a:pt x="230684" y="154819"/>
                    </a:lnTo>
                    <a:lnTo>
                      <a:pt x="230684" y="158837"/>
                    </a:lnTo>
                    <a:lnTo>
                      <a:pt x="169627" y="158837"/>
                    </a:lnTo>
                    <a:lnTo>
                      <a:pt x="169627" y="154819"/>
                    </a:lnTo>
                    <a:lnTo>
                      <a:pt x="174204" y="154819"/>
                    </a:lnTo>
                    <a:cubicBezTo>
                      <a:pt x="177180" y="154819"/>
                      <a:pt x="179896" y="154075"/>
                      <a:pt x="182352" y="152586"/>
                    </a:cubicBezTo>
                    <a:cubicBezTo>
                      <a:pt x="184807" y="151098"/>
                      <a:pt x="186500" y="149089"/>
                      <a:pt x="187431" y="146559"/>
                    </a:cubicBezTo>
                    <a:cubicBezTo>
                      <a:pt x="188361" y="144029"/>
                      <a:pt x="188826" y="139118"/>
                      <a:pt x="188826" y="131825"/>
                    </a:cubicBezTo>
                    <a:lnTo>
                      <a:pt x="188826" y="64629"/>
                    </a:lnTo>
                    <a:lnTo>
                      <a:pt x="168957" y="64629"/>
                    </a:lnTo>
                    <a:lnTo>
                      <a:pt x="168957" y="56592"/>
                    </a:lnTo>
                    <a:lnTo>
                      <a:pt x="188826" y="56592"/>
                    </a:lnTo>
                    <a:lnTo>
                      <a:pt x="188826" y="49895"/>
                    </a:lnTo>
                    <a:cubicBezTo>
                      <a:pt x="188826" y="39700"/>
                      <a:pt x="190463" y="31068"/>
                      <a:pt x="193737" y="23999"/>
                    </a:cubicBezTo>
                    <a:cubicBezTo>
                      <a:pt x="197011" y="16930"/>
                      <a:pt x="202016" y="11218"/>
                      <a:pt x="208750" y="6865"/>
                    </a:cubicBezTo>
                    <a:cubicBezTo>
                      <a:pt x="215485" y="2512"/>
                      <a:pt x="223056" y="335"/>
                      <a:pt x="231465" y="335"/>
                    </a:cubicBezTo>
                    <a:close/>
                    <a:moveTo>
                      <a:pt x="4527166" y="112"/>
                    </a:moveTo>
                    <a:cubicBezTo>
                      <a:pt x="4530291" y="112"/>
                      <a:pt x="4532951" y="1210"/>
                      <a:pt x="4535147" y="3405"/>
                    </a:cubicBezTo>
                    <a:cubicBezTo>
                      <a:pt x="4537342" y="5600"/>
                      <a:pt x="4538440" y="8260"/>
                      <a:pt x="4538440" y="11386"/>
                    </a:cubicBezTo>
                    <a:cubicBezTo>
                      <a:pt x="4538440" y="14511"/>
                      <a:pt x="4537342" y="17190"/>
                      <a:pt x="4535147" y="19423"/>
                    </a:cubicBezTo>
                    <a:cubicBezTo>
                      <a:pt x="4532951" y="21655"/>
                      <a:pt x="4530291" y="22771"/>
                      <a:pt x="4527166" y="22771"/>
                    </a:cubicBezTo>
                    <a:cubicBezTo>
                      <a:pt x="4524040" y="22771"/>
                      <a:pt x="4521361" y="21655"/>
                      <a:pt x="4519129" y="19423"/>
                    </a:cubicBezTo>
                    <a:cubicBezTo>
                      <a:pt x="4516897" y="17190"/>
                      <a:pt x="4515780" y="14511"/>
                      <a:pt x="4515780" y="11386"/>
                    </a:cubicBezTo>
                    <a:cubicBezTo>
                      <a:pt x="4515780" y="8260"/>
                      <a:pt x="4516878" y="5600"/>
                      <a:pt x="4519073" y="3405"/>
                    </a:cubicBezTo>
                    <a:cubicBezTo>
                      <a:pt x="4521268" y="1210"/>
                      <a:pt x="4523966" y="112"/>
                      <a:pt x="4527166" y="112"/>
                    </a:cubicBezTo>
                    <a:close/>
                    <a:moveTo>
                      <a:pt x="4089016" y="112"/>
                    </a:moveTo>
                    <a:cubicBezTo>
                      <a:pt x="4092141" y="112"/>
                      <a:pt x="4094801" y="1210"/>
                      <a:pt x="4096997" y="3405"/>
                    </a:cubicBezTo>
                    <a:cubicBezTo>
                      <a:pt x="4099192" y="5600"/>
                      <a:pt x="4100289" y="8260"/>
                      <a:pt x="4100289" y="11386"/>
                    </a:cubicBezTo>
                    <a:cubicBezTo>
                      <a:pt x="4100289" y="14511"/>
                      <a:pt x="4099192" y="17190"/>
                      <a:pt x="4096997" y="19423"/>
                    </a:cubicBezTo>
                    <a:cubicBezTo>
                      <a:pt x="4094801" y="21655"/>
                      <a:pt x="4092141" y="22771"/>
                      <a:pt x="4089016" y="22771"/>
                    </a:cubicBezTo>
                    <a:cubicBezTo>
                      <a:pt x="4085890" y="22771"/>
                      <a:pt x="4083211" y="21655"/>
                      <a:pt x="4080979" y="19423"/>
                    </a:cubicBezTo>
                    <a:cubicBezTo>
                      <a:pt x="4078747" y="17190"/>
                      <a:pt x="4077630" y="14511"/>
                      <a:pt x="4077630" y="11386"/>
                    </a:cubicBezTo>
                    <a:cubicBezTo>
                      <a:pt x="4077630" y="8260"/>
                      <a:pt x="4078728" y="5600"/>
                      <a:pt x="4080923" y="3405"/>
                    </a:cubicBezTo>
                    <a:cubicBezTo>
                      <a:pt x="4083118" y="1210"/>
                      <a:pt x="4085816" y="112"/>
                      <a:pt x="4089016" y="112"/>
                    </a:cubicBezTo>
                    <a:close/>
                    <a:moveTo>
                      <a:pt x="3702621" y="112"/>
                    </a:moveTo>
                    <a:lnTo>
                      <a:pt x="3707644" y="112"/>
                    </a:lnTo>
                    <a:lnTo>
                      <a:pt x="3707644" y="135732"/>
                    </a:lnTo>
                    <a:cubicBezTo>
                      <a:pt x="3707644" y="142131"/>
                      <a:pt x="3708109" y="146373"/>
                      <a:pt x="3709039" y="148456"/>
                    </a:cubicBezTo>
                    <a:cubicBezTo>
                      <a:pt x="3709969" y="150540"/>
                      <a:pt x="3711401" y="152121"/>
                      <a:pt x="3713336" y="153200"/>
                    </a:cubicBezTo>
                    <a:cubicBezTo>
                      <a:pt x="3715271" y="154279"/>
                      <a:pt x="3718880" y="154819"/>
                      <a:pt x="3724163" y="154819"/>
                    </a:cubicBezTo>
                    <a:lnTo>
                      <a:pt x="3724163" y="158837"/>
                    </a:lnTo>
                    <a:lnTo>
                      <a:pt x="3674046" y="158837"/>
                    </a:lnTo>
                    <a:lnTo>
                      <a:pt x="3674046" y="154819"/>
                    </a:lnTo>
                    <a:cubicBezTo>
                      <a:pt x="3678734" y="154819"/>
                      <a:pt x="3681934" y="154335"/>
                      <a:pt x="3683645" y="153368"/>
                    </a:cubicBezTo>
                    <a:cubicBezTo>
                      <a:pt x="3685357" y="152400"/>
                      <a:pt x="3686696" y="150801"/>
                      <a:pt x="3687663" y="148568"/>
                    </a:cubicBezTo>
                    <a:cubicBezTo>
                      <a:pt x="3688631" y="146336"/>
                      <a:pt x="3689114" y="142057"/>
                      <a:pt x="3689114" y="135732"/>
                    </a:cubicBezTo>
                    <a:lnTo>
                      <a:pt x="3689114" y="42863"/>
                    </a:lnTo>
                    <a:cubicBezTo>
                      <a:pt x="3689114" y="31329"/>
                      <a:pt x="3688854" y="24241"/>
                      <a:pt x="3688333" y="21599"/>
                    </a:cubicBezTo>
                    <a:cubicBezTo>
                      <a:pt x="3687812" y="18957"/>
                      <a:pt x="3686975" y="17153"/>
                      <a:pt x="3685822" y="16185"/>
                    </a:cubicBezTo>
                    <a:cubicBezTo>
                      <a:pt x="3684668" y="15218"/>
                      <a:pt x="3683199" y="14734"/>
                      <a:pt x="3681413" y="14734"/>
                    </a:cubicBezTo>
                    <a:cubicBezTo>
                      <a:pt x="3679478" y="14734"/>
                      <a:pt x="3677022" y="15330"/>
                      <a:pt x="3674046" y="16520"/>
                    </a:cubicBezTo>
                    <a:lnTo>
                      <a:pt x="3672148" y="12614"/>
                    </a:lnTo>
                    <a:close/>
                    <a:moveTo>
                      <a:pt x="2726941" y="112"/>
                    </a:moveTo>
                    <a:cubicBezTo>
                      <a:pt x="2730066" y="112"/>
                      <a:pt x="2732726" y="1210"/>
                      <a:pt x="2734922" y="3405"/>
                    </a:cubicBezTo>
                    <a:cubicBezTo>
                      <a:pt x="2737117" y="5600"/>
                      <a:pt x="2738214" y="8260"/>
                      <a:pt x="2738214" y="11386"/>
                    </a:cubicBezTo>
                    <a:cubicBezTo>
                      <a:pt x="2738214" y="14511"/>
                      <a:pt x="2737117" y="17190"/>
                      <a:pt x="2734922" y="19423"/>
                    </a:cubicBezTo>
                    <a:cubicBezTo>
                      <a:pt x="2732726" y="21655"/>
                      <a:pt x="2730066" y="22771"/>
                      <a:pt x="2726941" y="22771"/>
                    </a:cubicBezTo>
                    <a:cubicBezTo>
                      <a:pt x="2723815" y="22771"/>
                      <a:pt x="2721136" y="21655"/>
                      <a:pt x="2718904" y="19423"/>
                    </a:cubicBezTo>
                    <a:cubicBezTo>
                      <a:pt x="2716672" y="17190"/>
                      <a:pt x="2715555" y="14511"/>
                      <a:pt x="2715555" y="11386"/>
                    </a:cubicBezTo>
                    <a:cubicBezTo>
                      <a:pt x="2715555" y="8260"/>
                      <a:pt x="2716653" y="5600"/>
                      <a:pt x="2718848" y="3405"/>
                    </a:cubicBezTo>
                    <a:cubicBezTo>
                      <a:pt x="2721043" y="1210"/>
                      <a:pt x="2723741" y="112"/>
                      <a:pt x="2726941" y="112"/>
                    </a:cubicBezTo>
                    <a:close/>
                    <a:moveTo>
                      <a:pt x="2054796" y="112"/>
                    </a:moveTo>
                    <a:lnTo>
                      <a:pt x="2059819" y="112"/>
                    </a:lnTo>
                    <a:lnTo>
                      <a:pt x="2059819" y="135732"/>
                    </a:lnTo>
                    <a:cubicBezTo>
                      <a:pt x="2059819" y="142131"/>
                      <a:pt x="2060284" y="146373"/>
                      <a:pt x="2061214" y="148456"/>
                    </a:cubicBezTo>
                    <a:cubicBezTo>
                      <a:pt x="2062144" y="150540"/>
                      <a:pt x="2063576" y="152121"/>
                      <a:pt x="2065511" y="153200"/>
                    </a:cubicBezTo>
                    <a:cubicBezTo>
                      <a:pt x="2067446" y="154279"/>
                      <a:pt x="2071055" y="154819"/>
                      <a:pt x="2076338" y="154819"/>
                    </a:cubicBezTo>
                    <a:lnTo>
                      <a:pt x="2076338" y="158837"/>
                    </a:lnTo>
                    <a:lnTo>
                      <a:pt x="2026221" y="158837"/>
                    </a:lnTo>
                    <a:lnTo>
                      <a:pt x="2026221" y="154819"/>
                    </a:lnTo>
                    <a:cubicBezTo>
                      <a:pt x="2030909" y="154819"/>
                      <a:pt x="2034109" y="154335"/>
                      <a:pt x="2035820" y="153368"/>
                    </a:cubicBezTo>
                    <a:cubicBezTo>
                      <a:pt x="2037532" y="152400"/>
                      <a:pt x="2038871" y="150801"/>
                      <a:pt x="2039838" y="148568"/>
                    </a:cubicBezTo>
                    <a:cubicBezTo>
                      <a:pt x="2040806" y="146336"/>
                      <a:pt x="2041289" y="142057"/>
                      <a:pt x="2041289" y="135732"/>
                    </a:cubicBezTo>
                    <a:lnTo>
                      <a:pt x="2041289" y="42863"/>
                    </a:lnTo>
                    <a:cubicBezTo>
                      <a:pt x="2041289" y="31329"/>
                      <a:pt x="2041029" y="24241"/>
                      <a:pt x="2040508" y="21599"/>
                    </a:cubicBezTo>
                    <a:cubicBezTo>
                      <a:pt x="2039987" y="18957"/>
                      <a:pt x="2039150" y="17153"/>
                      <a:pt x="2037997" y="16185"/>
                    </a:cubicBezTo>
                    <a:cubicBezTo>
                      <a:pt x="2036843" y="15218"/>
                      <a:pt x="2035374" y="14734"/>
                      <a:pt x="2033588" y="14734"/>
                    </a:cubicBezTo>
                    <a:cubicBezTo>
                      <a:pt x="2031653" y="14734"/>
                      <a:pt x="2029197" y="15330"/>
                      <a:pt x="2026221" y="16520"/>
                    </a:cubicBezTo>
                    <a:lnTo>
                      <a:pt x="2024323" y="12614"/>
                    </a:lnTo>
                    <a:close/>
                    <a:moveTo>
                      <a:pt x="1706650" y="112"/>
                    </a:moveTo>
                    <a:lnTo>
                      <a:pt x="1711784" y="112"/>
                    </a:lnTo>
                    <a:lnTo>
                      <a:pt x="1711784" y="74898"/>
                    </a:lnTo>
                    <a:cubicBezTo>
                      <a:pt x="1720044" y="65820"/>
                      <a:pt x="1726592" y="59997"/>
                      <a:pt x="1731429" y="57429"/>
                    </a:cubicBezTo>
                    <a:cubicBezTo>
                      <a:pt x="1736266" y="54862"/>
                      <a:pt x="1741103" y="53579"/>
                      <a:pt x="1745940" y="53579"/>
                    </a:cubicBezTo>
                    <a:cubicBezTo>
                      <a:pt x="1751745" y="53579"/>
                      <a:pt x="1756730" y="55178"/>
                      <a:pt x="1760897" y="58378"/>
                    </a:cubicBezTo>
                    <a:cubicBezTo>
                      <a:pt x="1765065" y="61578"/>
                      <a:pt x="1768153" y="66601"/>
                      <a:pt x="1770162" y="73447"/>
                    </a:cubicBezTo>
                    <a:cubicBezTo>
                      <a:pt x="1771576" y="78210"/>
                      <a:pt x="1772283" y="86916"/>
                      <a:pt x="1772283" y="99566"/>
                    </a:cubicBezTo>
                    <a:lnTo>
                      <a:pt x="1772283" y="135732"/>
                    </a:lnTo>
                    <a:cubicBezTo>
                      <a:pt x="1772283" y="142206"/>
                      <a:pt x="1772804" y="146633"/>
                      <a:pt x="1773846" y="149015"/>
                    </a:cubicBezTo>
                    <a:cubicBezTo>
                      <a:pt x="1774590" y="150801"/>
                      <a:pt x="1775855" y="152214"/>
                      <a:pt x="1777641" y="153256"/>
                    </a:cubicBezTo>
                    <a:cubicBezTo>
                      <a:pt x="1779427" y="154298"/>
                      <a:pt x="1782701" y="154819"/>
                      <a:pt x="1787463" y="154819"/>
                    </a:cubicBezTo>
                    <a:lnTo>
                      <a:pt x="1787463" y="158837"/>
                    </a:lnTo>
                    <a:lnTo>
                      <a:pt x="1737234" y="158837"/>
                    </a:lnTo>
                    <a:lnTo>
                      <a:pt x="1737234" y="154819"/>
                    </a:lnTo>
                    <a:lnTo>
                      <a:pt x="1739578" y="154819"/>
                    </a:lnTo>
                    <a:cubicBezTo>
                      <a:pt x="1744340" y="154819"/>
                      <a:pt x="1747652" y="154093"/>
                      <a:pt x="1749512" y="152642"/>
                    </a:cubicBezTo>
                    <a:cubicBezTo>
                      <a:pt x="1751372" y="151191"/>
                      <a:pt x="1752675" y="149052"/>
                      <a:pt x="1753419" y="146224"/>
                    </a:cubicBezTo>
                    <a:cubicBezTo>
                      <a:pt x="1753642" y="145033"/>
                      <a:pt x="1753754" y="141536"/>
                      <a:pt x="1753754" y="135732"/>
                    </a:cubicBezTo>
                    <a:lnTo>
                      <a:pt x="1753754" y="99566"/>
                    </a:lnTo>
                    <a:cubicBezTo>
                      <a:pt x="1753754" y="88404"/>
                      <a:pt x="1753177" y="81075"/>
                      <a:pt x="1752023" y="77577"/>
                    </a:cubicBezTo>
                    <a:cubicBezTo>
                      <a:pt x="1750870" y="74080"/>
                      <a:pt x="1749028" y="71457"/>
                      <a:pt x="1746498" y="69708"/>
                    </a:cubicBezTo>
                    <a:cubicBezTo>
                      <a:pt x="1743968" y="67959"/>
                      <a:pt x="1740917" y="67085"/>
                      <a:pt x="1737345" y="67085"/>
                    </a:cubicBezTo>
                    <a:cubicBezTo>
                      <a:pt x="1733699" y="67085"/>
                      <a:pt x="1729904" y="68052"/>
                      <a:pt x="1725960" y="69987"/>
                    </a:cubicBezTo>
                    <a:cubicBezTo>
                      <a:pt x="1722016" y="71922"/>
                      <a:pt x="1717291" y="75828"/>
                      <a:pt x="1711784" y="81707"/>
                    </a:cubicBezTo>
                    <a:lnTo>
                      <a:pt x="1711784" y="135732"/>
                    </a:lnTo>
                    <a:cubicBezTo>
                      <a:pt x="1711784" y="142727"/>
                      <a:pt x="1712175" y="147080"/>
                      <a:pt x="1712956" y="148791"/>
                    </a:cubicBezTo>
                    <a:cubicBezTo>
                      <a:pt x="1713738" y="150503"/>
                      <a:pt x="1715189" y="151935"/>
                      <a:pt x="1717309" y="153089"/>
                    </a:cubicBezTo>
                    <a:cubicBezTo>
                      <a:pt x="1719430" y="154242"/>
                      <a:pt x="1723095" y="154819"/>
                      <a:pt x="1728304" y="154819"/>
                    </a:cubicBezTo>
                    <a:lnTo>
                      <a:pt x="1728304" y="158837"/>
                    </a:lnTo>
                    <a:lnTo>
                      <a:pt x="1677628" y="158837"/>
                    </a:lnTo>
                    <a:lnTo>
                      <a:pt x="1677628" y="154819"/>
                    </a:lnTo>
                    <a:cubicBezTo>
                      <a:pt x="1682167" y="154819"/>
                      <a:pt x="1685739" y="154112"/>
                      <a:pt x="1688344" y="152698"/>
                    </a:cubicBezTo>
                    <a:cubicBezTo>
                      <a:pt x="1689832" y="151954"/>
                      <a:pt x="1691023" y="150540"/>
                      <a:pt x="1691916" y="148456"/>
                    </a:cubicBezTo>
                    <a:cubicBezTo>
                      <a:pt x="1692809" y="146373"/>
                      <a:pt x="1693255" y="142131"/>
                      <a:pt x="1693255" y="135732"/>
                    </a:cubicBezTo>
                    <a:lnTo>
                      <a:pt x="1693255" y="43198"/>
                    </a:lnTo>
                    <a:cubicBezTo>
                      <a:pt x="1693255" y="31515"/>
                      <a:pt x="1692976" y="24334"/>
                      <a:pt x="1692418" y="21655"/>
                    </a:cubicBezTo>
                    <a:cubicBezTo>
                      <a:pt x="1691860" y="18976"/>
                      <a:pt x="1691004" y="17153"/>
                      <a:pt x="1689851" y="16185"/>
                    </a:cubicBezTo>
                    <a:cubicBezTo>
                      <a:pt x="1688697" y="15218"/>
                      <a:pt x="1687153" y="14734"/>
                      <a:pt x="1685218" y="14734"/>
                    </a:cubicBezTo>
                    <a:cubicBezTo>
                      <a:pt x="1683656" y="14734"/>
                      <a:pt x="1681125" y="15330"/>
                      <a:pt x="1677628" y="16520"/>
                    </a:cubicBezTo>
                    <a:lnTo>
                      <a:pt x="1676065" y="12614"/>
                    </a:lnTo>
                    <a:close/>
                    <a:moveTo>
                      <a:pt x="1297074" y="112"/>
                    </a:moveTo>
                    <a:lnTo>
                      <a:pt x="1302209" y="112"/>
                    </a:lnTo>
                    <a:lnTo>
                      <a:pt x="1302209" y="74898"/>
                    </a:lnTo>
                    <a:cubicBezTo>
                      <a:pt x="1310469" y="65820"/>
                      <a:pt x="1317018" y="59997"/>
                      <a:pt x="1321855" y="57429"/>
                    </a:cubicBezTo>
                    <a:cubicBezTo>
                      <a:pt x="1326691" y="54862"/>
                      <a:pt x="1331528" y="53579"/>
                      <a:pt x="1336365" y="53579"/>
                    </a:cubicBezTo>
                    <a:cubicBezTo>
                      <a:pt x="1342169" y="53579"/>
                      <a:pt x="1347155" y="55178"/>
                      <a:pt x="1351322" y="58378"/>
                    </a:cubicBezTo>
                    <a:cubicBezTo>
                      <a:pt x="1355490" y="61578"/>
                      <a:pt x="1358578" y="66601"/>
                      <a:pt x="1360587" y="73447"/>
                    </a:cubicBezTo>
                    <a:cubicBezTo>
                      <a:pt x="1362001" y="78210"/>
                      <a:pt x="1362708" y="86916"/>
                      <a:pt x="1362708" y="99566"/>
                    </a:cubicBezTo>
                    <a:lnTo>
                      <a:pt x="1362708" y="135732"/>
                    </a:lnTo>
                    <a:cubicBezTo>
                      <a:pt x="1362708" y="142206"/>
                      <a:pt x="1363229" y="146633"/>
                      <a:pt x="1364270" y="149015"/>
                    </a:cubicBezTo>
                    <a:cubicBezTo>
                      <a:pt x="1365015" y="150801"/>
                      <a:pt x="1366280" y="152214"/>
                      <a:pt x="1368066" y="153256"/>
                    </a:cubicBezTo>
                    <a:cubicBezTo>
                      <a:pt x="1369851" y="154298"/>
                      <a:pt x="1373126" y="154819"/>
                      <a:pt x="1377888" y="154819"/>
                    </a:cubicBezTo>
                    <a:lnTo>
                      <a:pt x="1377888" y="158837"/>
                    </a:lnTo>
                    <a:lnTo>
                      <a:pt x="1327659" y="158837"/>
                    </a:lnTo>
                    <a:lnTo>
                      <a:pt x="1327659" y="154819"/>
                    </a:lnTo>
                    <a:lnTo>
                      <a:pt x="1330003" y="154819"/>
                    </a:lnTo>
                    <a:cubicBezTo>
                      <a:pt x="1334765" y="154819"/>
                      <a:pt x="1338077" y="154093"/>
                      <a:pt x="1339937" y="152642"/>
                    </a:cubicBezTo>
                    <a:cubicBezTo>
                      <a:pt x="1341797" y="151191"/>
                      <a:pt x="1343100" y="149052"/>
                      <a:pt x="1343844" y="146224"/>
                    </a:cubicBezTo>
                    <a:cubicBezTo>
                      <a:pt x="1344067" y="145033"/>
                      <a:pt x="1344179" y="141536"/>
                      <a:pt x="1344179" y="135732"/>
                    </a:cubicBezTo>
                    <a:lnTo>
                      <a:pt x="1344179" y="99566"/>
                    </a:lnTo>
                    <a:cubicBezTo>
                      <a:pt x="1344179" y="88404"/>
                      <a:pt x="1343602" y="81075"/>
                      <a:pt x="1342449" y="77577"/>
                    </a:cubicBezTo>
                    <a:cubicBezTo>
                      <a:pt x="1341295" y="74080"/>
                      <a:pt x="1339453" y="71457"/>
                      <a:pt x="1336923" y="69708"/>
                    </a:cubicBezTo>
                    <a:cubicBezTo>
                      <a:pt x="1334393" y="67959"/>
                      <a:pt x="1331342" y="67085"/>
                      <a:pt x="1327770" y="67085"/>
                    </a:cubicBezTo>
                    <a:cubicBezTo>
                      <a:pt x="1324124" y="67085"/>
                      <a:pt x="1320329" y="68052"/>
                      <a:pt x="1316385" y="69987"/>
                    </a:cubicBezTo>
                    <a:cubicBezTo>
                      <a:pt x="1312441" y="71922"/>
                      <a:pt x="1307716" y="75828"/>
                      <a:pt x="1302209" y="81707"/>
                    </a:cubicBezTo>
                    <a:lnTo>
                      <a:pt x="1302209" y="135732"/>
                    </a:lnTo>
                    <a:cubicBezTo>
                      <a:pt x="1302209" y="142727"/>
                      <a:pt x="1302600" y="147080"/>
                      <a:pt x="1303381" y="148791"/>
                    </a:cubicBezTo>
                    <a:cubicBezTo>
                      <a:pt x="1304162" y="150503"/>
                      <a:pt x="1305614" y="151935"/>
                      <a:pt x="1307734" y="153089"/>
                    </a:cubicBezTo>
                    <a:cubicBezTo>
                      <a:pt x="1309855" y="154242"/>
                      <a:pt x="1313520" y="154819"/>
                      <a:pt x="1318729" y="154819"/>
                    </a:cubicBezTo>
                    <a:lnTo>
                      <a:pt x="1318729" y="158837"/>
                    </a:lnTo>
                    <a:lnTo>
                      <a:pt x="1268053" y="158837"/>
                    </a:lnTo>
                    <a:lnTo>
                      <a:pt x="1268053" y="154819"/>
                    </a:lnTo>
                    <a:cubicBezTo>
                      <a:pt x="1272592" y="154819"/>
                      <a:pt x="1276164" y="154112"/>
                      <a:pt x="1278769" y="152698"/>
                    </a:cubicBezTo>
                    <a:cubicBezTo>
                      <a:pt x="1280257" y="151954"/>
                      <a:pt x="1281448" y="150540"/>
                      <a:pt x="1282341" y="148456"/>
                    </a:cubicBezTo>
                    <a:cubicBezTo>
                      <a:pt x="1283233" y="146373"/>
                      <a:pt x="1283680" y="142131"/>
                      <a:pt x="1283680" y="135732"/>
                    </a:cubicBezTo>
                    <a:lnTo>
                      <a:pt x="1283680" y="43198"/>
                    </a:lnTo>
                    <a:cubicBezTo>
                      <a:pt x="1283680" y="31515"/>
                      <a:pt x="1283401" y="24334"/>
                      <a:pt x="1282843" y="21655"/>
                    </a:cubicBezTo>
                    <a:cubicBezTo>
                      <a:pt x="1282285" y="18976"/>
                      <a:pt x="1281429" y="17153"/>
                      <a:pt x="1280276" y="16185"/>
                    </a:cubicBezTo>
                    <a:cubicBezTo>
                      <a:pt x="1279122" y="15218"/>
                      <a:pt x="1277578" y="14734"/>
                      <a:pt x="1275643" y="14734"/>
                    </a:cubicBezTo>
                    <a:cubicBezTo>
                      <a:pt x="1274081" y="14734"/>
                      <a:pt x="1271551" y="15330"/>
                      <a:pt x="1268053" y="16520"/>
                    </a:cubicBezTo>
                    <a:lnTo>
                      <a:pt x="1266490" y="12614"/>
                    </a:lnTo>
                    <a:close/>
                    <a:moveTo>
                      <a:pt x="1136266" y="112"/>
                    </a:moveTo>
                    <a:cubicBezTo>
                      <a:pt x="1139391" y="112"/>
                      <a:pt x="1142051" y="1210"/>
                      <a:pt x="1144247" y="3405"/>
                    </a:cubicBezTo>
                    <a:cubicBezTo>
                      <a:pt x="1146442" y="5600"/>
                      <a:pt x="1147539" y="8260"/>
                      <a:pt x="1147539" y="11386"/>
                    </a:cubicBezTo>
                    <a:cubicBezTo>
                      <a:pt x="1147539" y="14511"/>
                      <a:pt x="1146442" y="17190"/>
                      <a:pt x="1144247" y="19423"/>
                    </a:cubicBezTo>
                    <a:cubicBezTo>
                      <a:pt x="1142051" y="21655"/>
                      <a:pt x="1139391" y="22771"/>
                      <a:pt x="1136266" y="22771"/>
                    </a:cubicBezTo>
                    <a:cubicBezTo>
                      <a:pt x="1133140" y="22771"/>
                      <a:pt x="1130461" y="21655"/>
                      <a:pt x="1128229" y="19423"/>
                    </a:cubicBezTo>
                    <a:cubicBezTo>
                      <a:pt x="1125997" y="17190"/>
                      <a:pt x="1124880" y="14511"/>
                      <a:pt x="1124880" y="11386"/>
                    </a:cubicBezTo>
                    <a:cubicBezTo>
                      <a:pt x="1124880" y="8260"/>
                      <a:pt x="1125978" y="5600"/>
                      <a:pt x="1128173" y="3405"/>
                    </a:cubicBezTo>
                    <a:cubicBezTo>
                      <a:pt x="1130368" y="1210"/>
                      <a:pt x="1133066" y="112"/>
                      <a:pt x="1136266" y="112"/>
                    </a:cubicBezTo>
                    <a:close/>
                    <a:moveTo>
                      <a:pt x="852971" y="112"/>
                    </a:moveTo>
                    <a:lnTo>
                      <a:pt x="857994" y="112"/>
                    </a:lnTo>
                    <a:lnTo>
                      <a:pt x="857994" y="118319"/>
                    </a:lnTo>
                    <a:cubicBezTo>
                      <a:pt x="857994" y="130299"/>
                      <a:pt x="858273" y="137611"/>
                      <a:pt x="858831" y="140252"/>
                    </a:cubicBezTo>
                    <a:cubicBezTo>
                      <a:pt x="859390" y="142894"/>
                      <a:pt x="860283" y="144736"/>
                      <a:pt x="861510" y="145778"/>
                    </a:cubicBezTo>
                    <a:cubicBezTo>
                      <a:pt x="862738" y="146819"/>
                      <a:pt x="864171" y="147340"/>
                      <a:pt x="865808" y="147340"/>
                    </a:cubicBezTo>
                    <a:cubicBezTo>
                      <a:pt x="867817" y="147340"/>
                      <a:pt x="870496" y="146708"/>
                      <a:pt x="873844" y="145443"/>
                    </a:cubicBezTo>
                    <a:lnTo>
                      <a:pt x="875072" y="149349"/>
                    </a:lnTo>
                    <a:lnTo>
                      <a:pt x="844711" y="161963"/>
                    </a:lnTo>
                    <a:lnTo>
                      <a:pt x="839577" y="161963"/>
                    </a:lnTo>
                    <a:lnTo>
                      <a:pt x="839577" y="147340"/>
                    </a:lnTo>
                    <a:cubicBezTo>
                      <a:pt x="834591" y="152549"/>
                      <a:pt x="829717" y="156289"/>
                      <a:pt x="824954" y="158558"/>
                    </a:cubicBezTo>
                    <a:cubicBezTo>
                      <a:pt x="820192" y="160828"/>
                      <a:pt x="815057" y="161963"/>
                      <a:pt x="809551" y="161963"/>
                    </a:cubicBezTo>
                    <a:cubicBezTo>
                      <a:pt x="798389" y="161963"/>
                      <a:pt x="788640" y="157293"/>
                      <a:pt x="780306" y="147954"/>
                    </a:cubicBezTo>
                    <a:cubicBezTo>
                      <a:pt x="771972" y="138615"/>
                      <a:pt x="767804" y="126616"/>
                      <a:pt x="767804" y="111956"/>
                    </a:cubicBezTo>
                    <a:cubicBezTo>
                      <a:pt x="767804" y="97297"/>
                      <a:pt x="772418" y="83884"/>
                      <a:pt x="781645" y="71717"/>
                    </a:cubicBezTo>
                    <a:cubicBezTo>
                      <a:pt x="790873" y="59550"/>
                      <a:pt x="802742" y="53467"/>
                      <a:pt x="817253" y="53467"/>
                    </a:cubicBezTo>
                    <a:cubicBezTo>
                      <a:pt x="826257" y="53467"/>
                      <a:pt x="833698" y="56332"/>
                      <a:pt x="839577" y="62062"/>
                    </a:cubicBezTo>
                    <a:lnTo>
                      <a:pt x="839577" y="43198"/>
                    </a:lnTo>
                    <a:cubicBezTo>
                      <a:pt x="839577" y="31515"/>
                      <a:pt x="839298" y="24334"/>
                      <a:pt x="838740" y="21655"/>
                    </a:cubicBezTo>
                    <a:cubicBezTo>
                      <a:pt x="838182" y="18976"/>
                      <a:pt x="837307" y="17153"/>
                      <a:pt x="836116" y="16185"/>
                    </a:cubicBezTo>
                    <a:cubicBezTo>
                      <a:pt x="834926" y="15218"/>
                      <a:pt x="833438" y="14734"/>
                      <a:pt x="831652" y="14734"/>
                    </a:cubicBezTo>
                    <a:cubicBezTo>
                      <a:pt x="829717" y="14734"/>
                      <a:pt x="827150" y="15330"/>
                      <a:pt x="823950" y="16520"/>
                    </a:cubicBezTo>
                    <a:lnTo>
                      <a:pt x="822499" y="12614"/>
                    </a:lnTo>
                    <a:close/>
                    <a:moveTo>
                      <a:pt x="459991" y="112"/>
                    </a:moveTo>
                    <a:cubicBezTo>
                      <a:pt x="463116" y="112"/>
                      <a:pt x="465776" y="1210"/>
                      <a:pt x="467972" y="3405"/>
                    </a:cubicBezTo>
                    <a:cubicBezTo>
                      <a:pt x="470167" y="5600"/>
                      <a:pt x="471264" y="8260"/>
                      <a:pt x="471264" y="11386"/>
                    </a:cubicBezTo>
                    <a:cubicBezTo>
                      <a:pt x="471264" y="14511"/>
                      <a:pt x="470167" y="17190"/>
                      <a:pt x="467972" y="19423"/>
                    </a:cubicBezTo>
                    <a:cubicBezTo>
                      <a:pt x="465776" y="21655"/>
                      <a:pt x="463116" y="22771"/>
                      <a:pt x="459991" y="22771"/>
                    </a:cubicBezTo>
                    <a:cubicBezTo>
                      <a:pt x="456865" y="22771"/>
                      <a:pt x="454186" y="21655"/>
                      <a:pt x="451954" y="19423"/>
                    </a:cubicBezTo>
                    <a:cubicBezTo>
                      <a:pt x="449722" y="17190"/>
                      <a:pt x="448605" y="14511"/>
                      <a:pt x="448605" y="11386"/>
                    </a:cubicBezTo>
                    <a:cubicBezTo>
                      <a:pt x="448605" y="8260"/>
                      <a:pt x="449703" y="5600"/>
                      <a:pt x="451898" y="3405"/>
                    </a:cubicBezTo>
                    <a:cubicBezTo>
                      <a:pt x="454093" y="1210"/>
                      <a:pt x="456791" y="112"/>
                      <a:pt x="459991" y="112"/>
                    </a:cubicBezTo>
                    <a:close/>
                    <a:moveTo>
                      <a:pt x="406971" y="112"/>
                    </a:moveTo>
                    <a:lnTo>
                      <a:pt x="411994" y="112"/>
                    </a:lnTo>
                    <a:lnTo>
                      <a:pt x="411994" y="135732"/>
                    </a:lnTo>
                    <a:cubicBezTo>
                      <a:pt x="411994" y="142131"/>
                      <a:pt x="412459" y="146373"/>
                      <a:pt x="413389" y="148456"/>
                    </a:cubicBezTo>
                    <a:cubicBezTo>
                      <a:pt x="414319" y="150540"/>
                      <a:pt x="415752" y="152121"/>
                      <a:pt x="417686" y="153200"/>
                    </a:cubicBezTo>
                    <a:cubicBezTo>
                      <a:pt x="419621" y="154279"/>
                      <a:pt x="423230" y="154819"/>
                      <a:pt x="428514" y="154819"/>
                    </a:cubicBezTo>
                    <a:lnTo>
                      <a:pt x="428514" y="158837"/>
                    </a:lnTo>
                    <a:lnTo>
                      <a:pt x="378396" y="158837"/>
                    </a:lnTo>
                    <a:lnTo>
                      <a:pt x="378396" y="154819"/>
                    </a:lnTo>
                    <a:cubicBezTo>
                      <a:pt x="383084" y="154819"/>
                      <a:pt x="386283" y="154335"/>
                      <a:pt x="387995" y="153368"/>
                    </a:cubicBezTo>
                    <a:cubicBezTo>
                      <a:pt x="389707" y="152400"/>
                      <a:pt x="391046" y="150801"/>
                      <a:pt x="392013" y="148568"/>
                    </a:cubicBezTo>
                    <a:cubicBezTo>
                      <a:pt x="392981" y="146336"/>
                      <a:pt x="393464" y="142057"/>
                      <a:pt x="393464" y="135732"/>
                    </a:cubicBezTo>
                    <a:lnTo>
                      <a:pt x="393464" y="42863"/>
                    </a:lnTo>
                    <a:cubicBezTo>
                      <a:pt x="393464" y="31329"/>
                      <a:pt x="393204" y="24241"/>
                      <a:pt x="392683" y="21599"/>
                    </a:cubicBezTo>
                    <a:cubicBezTo>
                      <a:pt x="392162" y="18957"/>
                      <a:pt x="391325" y="17153"/>
                      <a:pt x="390172" y="16185"/>
                    </a:cubicBezTo>
                    <a:cubicBezTo>
                      <a:pt x="389018" y="15218"/>
                      <a:pt x="387549" y="14734"/>
                      <a:pt x="385763" y="14734"/>
                    </a:cubicBezTo>
                    <a:cubicBezTo>
                      <a:pt x="383828" y="14734"/>
                      <a:pt x="381372" y="15330"/>
                      <a:pt x="378396" y="16520"/>
                    </a:cubicBezTo>
                    <a:lnTo>
                      <a:pt x="376498" y="12614"/>
                    </a:lnTo>
                    <a:close/>
                    <a:moveTo>
                      <a:pt x="345691" y="112"/>
                    </a:moveTo>
                    <a:cubicBezTo>
                      <a:pt x="348816" y="112"/>
                      <a:pt x="351476" y="1210"/>
                      <a:pt x="353672" y="3405"/>
                    </a:cubicBezTo>
                    <a:cubicBezTo>
                      <a:pt x="355867" y="5600"/>
                      <a:pt x="356964" y="8260"/>
                      <a:pt x="356964" y="11386"/>
                    </a:cubicBezTo>
                    <a:cubicBezTo>
                      <a:pt x="356964" y="14511"/>
                      <a:pt x="355867" y="17190"/>
                      <a:pt x="353672" y="19423"/>
                    </a:cubicBezTo>
                    <a:cubicBezTo>
                      <a:pt x="351476" y="21655"/>
                      <a:pt x="348816" y="22771"/>
                      <a:pt x="345691" y="22771"/>
                    </a:cubicBezTo>
                    <a:cubicBezTo>
                      <a:pt x="342565" y="22771"/>
                      <a:pt x="339886" y="21655"/>
                      <a:pt x="337654" y="19423"/>
                    </a:cubicBezTo>
                    <a:cubicBezTo>
                      <a:pt x="335422" y="17190"/>
                      <a:pt x="334305" y="14511"/>
                      <a:pt x="334305" y="11386"/>
                    </a:cubicBezTo>
                    <a:cubicBezTo>
                      <a:pt x="334305" y="8260"/>
                      <a:pt x="335403" y="5600"/>
                      <a:pt x="337598" y="3405"/>
                    </a:cubicBezTo>
                    <a:cubicBezTo>
                      <a:pt x="339793" y="1210"/>
                      <a:pt x="342491" y="112"/>
                      <a:pt x="345691" y="112"/>
                    </a:cubicBezTo>
                    <a:close/>
                    <a:moveTo>
                      <a:pt x="2669679" y="0"/>
                    </a:moveTo>
                    <a:cubicBezTo>
                      <a:pt x="2672879" y="0"/>
                      <a:pt x="2675595" y="1117"/>
                      <a:pt x="2677827" y="3349"/>
                    </a:cubicBezTo>
                    <a:cubicBezTo>
                      <a:pt x="2680060" y="5581"/>
                      <a:pt x="2681176" y="8298"/>
                      <a:pt x="2681176" y="11497"/>
                    </a:cubicBezTo>
                    <a:cubicBezTo>
                      <a:pt x="2681176" y="14623"/>
                      <a:pt x="2680060" y="17302"/>
                      <a:pt x="2677827" y="19534"/>
                    </a:cubicBezTo>
                    <a:cubicBezTo>
                      <a:pt x="2675595" y="21767"/>
                      <a:pt x="2672879" y="22883"/>
                      <a:pt x="2669679" y="22883"/>
                    </a:cubicBezTo>
                    <a:cubicBezTo>
                      <a:pt x="2666554" y="22883"/>
                      <a:pt x="2663875" y="21767"/>
                      <a:pt x="2661642" y="19534"/>
                    </a:cubicBezTo>
                    <a:cubicBezTo>
                      <a:pt x="2659410" y="17302"/>
                      <a:pt x="2658294" y="14623"/>
                      <a:pt x="2658294" y="11497"/>
                    </a:cubicBezTo>
                    <a:cubicBezTo>
                      <a:pt x="2658294" y="8298"/>
                      <a:pt x="2659410" y="5581"/>
                      <a:pt x="2661642" y="3349"/>
                    </a:cubicBezTo>
                    <a:cubicBezTo>
                      <a:pt x="2663875" y="1117"/>
                      <a:pt x="2666554" y="0"/>
                      <a:pt x="2669679" y="0"/>
                    </a:cubicBezTo>
                    <a:close/>
                  </a:path>
                </a:pathLst>
              </a:custGeom>
              <a:solidFill>
                <a:srgbClr val="C039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565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6544753" y="3802654"/>
            <a:ext cx="5429533" cy="3055346"/>
            <a:chOff x="5078810" y="2855215"/>
            <a:chExt cx="7113190" cy="4002785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952183" y="4417315"/>
              <a:ext cx="2037806" cy="1981200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838949" y="3354614"/>
              <a:ext cx="3200401" cy="2491451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886450" y="5103115"/>
              <a:ext cx="1371600" cy="1333500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8810" y="2855215"/>
              <a:ext cx="7113190" cy="4002785"/>
            </a:xfrm>
            <a:prstGeom prst="rect">
              <a:avLst/>
            </a:prstGeom>
          </p:spPr>
        </p:pic>
      </p:grpSp>
      <p:grpSp>
        <p:nvGrpSpPr>
          <p:cNvPr id="45" name="组合 44"/>
          <p:cNvGrpSpPr/>
          <p:nvPr/>
        </p:nvGrpSpPr>
        <p:grpSpPr>
          <a:xfrm>
            <a:off x="421529" y="262016"/>
            <a:ext cx="3228875" cy="559222"/>
            <a:chOff x="437713" y="283834"/>
            <a:chExt cx="3527575" cy="610955"/>
          </a:xfrm>
          <a:solidFill>
            <a:srgbClr val="1A4D8A">
              <a:alpha val="81961"/>
            </a:srgbClr>
          </a:solidFill>
        </p:grpSpPr>
        <p:grpSp>
          <p:nvGrpSpPr>
            <p:cNvPr id="46" name="组合 45"/>
            <p:cNvGrpSpPr/>
            <p:nvPr/>
          </p:nvGrpSpPr>
          <p:grpSpPr>
            <a:xfrm>
              <a:off x="437713" y="283834"/>
              <a:ext cx="333312" cy="608067"/>
              <a:chOff x="1179423" y="4481096"/>
              <a:chExt cx="986305" cy="1799335"/>
            </a:xfrm>
            <a:grpFill/>
          </p:grpSpPr>
          <p:pic>
            <p:nvPicPr>
              <p:cNvPr id="50" name="图形 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179423" y="4481096"/>
                <a:ext cx="986305" cy="1590529"/>
              </a:xfrm>
              <a:prstGeom prst="rect">
                <a:avLst/>
              </a:prstGeom>
            </p:spPr>
          </p:pic>
          <p:pic>
            <p:nvPicPr>
              <p:cNvPr id="51" name="图形 7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411935" y="6138261"/>
                <a:ext cx="488711" cy="142170"/>
              </a:xfrm>
              <a:prstGeom prst="rect">
                <a:avLst/>
              </a:prstGeom>
            </p:spPr>
          </p:pic>
        </p:grpSp>
        <p:grpSp>
          <p:nvGrpSpPr>
            <p:cNvPr id="47" name="组合 46"/>
            <p:cNvGrpSpPr/>
            <p:nvPr/>
          </p:nvGrpSpPr>
          <p:grpSpPr>
            <a:xfrm>
              <a:off x="895184" y="403671"/>
              <a:ext cx="3070104" cy="491118"/>
              <a:chOff x="1920001" y="4852160"/>
              <a:chExt cx="6156000" cy="984764"/>
            </a:xfrm>
            <a:grpFill/>
          </p:grpSpPr>
          <p:pic>
            <p:nvPicPr>
              <p:cNvPr id="48" name="图形 4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920001" y="4852160"/>
                <a:ext cx="6156000" cy="591875"/>
              </a:xfrm>
              <a:prstGeom prst="rect">
                <a:avLst/>
              </a:prstGeom>
            </p:spPr>
          </p:pic>
          <p:sp>
            <p:nvSpPr>
              <p:cNvPr id="49" name="任意多边形: 形状 5"/>
              <p:cNvSpPr>
                <a:spLocks noChangeAspect="1"/>
              </p:cNvSpPr>
              <p:nvPr/>
            </p:nvSpPr>
            <p:spPr>
              <a:xfrm>
                <a:off x="1920001" y="5566036"/>
                <a:ext cx="6156000" cy="270888"/>
              </a:xfrm>
              <a:custGeom>
                <a:avLst/>
                <a:gdLst/>
                <a:ahLst/>
                <a:cxnLst/>
                <a:rect l="l" t="t" r="r" b="b"/>
                <a:pathLst>
                  <a:path w="4730800" h="208174">
                    <a:moveTo>
                      <a:pt x="1193639" y="158837"/>
                    </a:moveTo>
                    <a:cubicBezTo>
                      <a:pt x="1190141" y="162632"/>
                      <a:pt x="1187500" y="166167"/>
                      <a:pt x="1185714" y="169441"/>
                    </a:cubicBezTo>
                    <a:cubicBezTo>
                      <a:pt x="1183928" y="172715"/>
                      <a:pt x="1183035" y="175729"/>
                      <a:pt x="1183035" y="178483"/>
                    </a:cubicBezTo>
                    <a:cubicBezTo>
                      <a:pt x="1183035" y="182054"/>
                      <a:pt x="1185193" y="185180"/>
                      <a:pt x="1189509" y="187859"/>
                    </a:cubicBezTo>
                    <a:cubicBezTo>
                      <a:pt x="1196950" y="192472"/>
                      <a:pt x="1207703" y="194779"/>
                      <a:pt x="1221768" y="194779"/>
                    </a:cubicBezTo>
                    <a:cubicBezTo>
                      <a:pt x="1235162" y="194779"/>
                      <a:pt x="1245040" y="192417"/>
                      <a:pt x="1251403" y="187691"/>
                    </a:cubicBezTo>
                    <a:cubicBezTo>
                      <a:pt x="1257765" y="182966"/>
                      <a:pt x="1260946" y="177924"/>
                      <a:pt x="1260946" y="172567"/>
                    </a:cubicBezTo>
                    <a:cubicBezTo>
                      <a:pt x="1260946" y="168697"/>
                      <a:pt x="1259049" y="165944"/>
                      <a:pt x="1255254" y="164307"/>
                    </a:cubicBezTo>
                    <a:cubicBezTo>
                      <a:pt x="1251384" y="162670"/>
                      <a:pt x="1243720" y="161702"/>
                      <a:pt x="1232260" y="161405"/>
                    </a:cubicBezTo>
                    <a:cubicBezTo>
                      <a:pt x="1215517" y="160958"/>
                      <a:pt x="1202643" y="160102"/>
                      <a:pt x="1193639" y="158837"/>
                    </a:cubicBezTo>
                    <a:close/>
                    <a:moveTo>
                      <a:pt x="3625639" y="97892"/>
                    </a:moveTo>
                    <a:cubicBezTo>
                      <a:pt x="3614403" y="102357"/>
                      <a:pt x="3607147" y="105520"/>
                      <a:pt x="3603873" y="107380"/>
                    </a:cubicBezTo>
                    <a:cubicBezTo>
                      <a:pt x="3597994" y="110654"/>
                      <a:pt x="3593790" y="114077"/>
                      <a:pt x="3591260" y="117649"/>
                    </a:cubicBezTo>
                    <a:cubicBezTo>
                      <a:pt x="3588730" y="121221"/>
                      <a:pt x="3587465" y="125128"/>
                      <a:pt x="3587465" y="129369"/>
                    </a:cubicBezTo>
                    <a:cubicBezTo>
                      <a:pt x="3587465" y="134727"/>
                      <a:pt x="3589065" y="139173"/>
                      <a:pt x="3592265" y="142708"/>
                    </a:cubicBezTo>
                    <a:cubicBezTo>
                      <a:pt x="3595464" y="146243"/>
                      <a:pt x="3599148" y="148010"/>
                      <a:pt x="3603315" y="148010"/>
                    </a:cubicBezTo>
                    <a:cubicBezTo>
                      <a:pt x="3608971" y="148010"/>
                      <a:pt x="3616412" y="144289"/>
                      <a:pt x="3625639" y="136848"/>
                    </a:cubicBezTo>
                    <a:close/>
                    <a:moveTo>
                      <a:pt x="2816014" y="97892"/>
                    </a:moveTo>
                    <a:cubicBezTo>
                      <a:pt x="2804778" y="102357"/>
                      <a:pt x="2797522" y="105520"/>
                      <a:pt x="2794248" y="107380"/>
                    </a:cubicBezTo>
                    <a:cubicBezTo>
                      <a:pt x="2788369" y="110654"/>
                      <a:pt x="2784165" y="114077"/>
                      <a:pt x="2781635" y="117649"/>
                    </a:cubicBezTo>
                    <a:cubicBezTo>
                      <a:pt x="2779105" y="121221"/>
                      <a:pt x="2777840" y="125128"/>
                      <a:pt x="2777840" y="129369"/>
                    </a:cubicBezTo>
                    <a:cubicBezTo>
                      <a:pt x="2777840" y="134727"/>
                      <a:pt x="2779440" y="139173"/>
                      <a:pt x="2782640" y="142708"/>
                    </a:cubicBezTo>
                    <a:cubicBezTo>
                      <a:pt x="2785839" y="146243"/>
                      <a:pt x="2789523" y="148010"/>
                      <a:pt x="2793690" y="148010"/>
                    </a:cubicBezTo>
                    <a:cubicBezTo>
                      <a:pt x="2799346" y="148010"/>
                      <a:pt x="2806787" y="144289"/>
                      <a:pt x="2816014" y="136848"/>
                    </a:cubicBezTo>
                    <a:close/>
                    <a:moveTo>
                      <a:pt x="549064" y="97892"/>
                    </a:moveTo>
                    <a:cubicBezTo>
                      <a:pt x="537828" y="102357"/>
                      <a:pt x="530572" y="105520"/>
                      <a:pt x="527298" y="107380"/>
                    </a:cubicBezTo>
                    <a:cubicBezTo>
                      <a:pt x="521419" y="110654"/>
                      <a:pt x="517215" y="114077"/>
                      <a:pt x="514685" y="117649"/>
                    </a:cubicBezTo>
                    <a:cubicBezTo>
                      <a:pt x="512155" y="121221"/>
                      <a:pt x="510890" y="125128"/>
                      <a:pt x="510890" y="129369"/>
                    </a:cubicBezTo>
                    <a:cubicBezTo>
                      <a:pt x="510890" y="134727"/>
                      <a:pt x="512490" y="139173"/>
                      <a:pt x="515690" y="142708"/>
                    </a:cubicBezTo>
                    <a:cubicBezTo>
                      <a:pt x="518889" y="146243"/>
                      <a:pt x="522573" y="148010"/>
                      <a:pt x="526740" y="148010"/>
                    </a:cubicBezTo>
                    <a:cubicBezTo>
                      <a:pt x="532396" y="148010"/>
                      <a:pt x="539837" y="144289"/>
                      <a:pt x="549064" y="136848"/>
                    </a:cubicBezTo>
                    <a:close/>
                    <a:moveTo>
                      <a:pt x="4276762" y="61392"/>
                    </a:moveTo>
                    <a:cubicBezTo>
                      <a:pt x="4270586" y="61392"/>
                      <a:pt x="4265061" y="63792"/>
                      <a:pt x="4260187" y="68592"/>
                    </a:cubicBezTo>
                    <a:cubicBezTo>
                      <a:pt x="4255313" y="73391"/>
                      <a:pt x="4252466" y="80070"/>
                      <a:pt x="4251648" y="88628"/>
                    </a:cubicBezTo>
                    <a:lnTo>
                      <a:pt x="4298975" y="88628"/>
                    </a:lnTo>
                    <a:cubicBezTo>
                      <a:pt x="4298603" y="82079"/>
                      <a:pt x="4297822" y="77465"/>
                      <a:pt x="4296631" y="74787"/>
                    </a:cubicBezTo>
                    <a:cubicBezTo>
                      <a:pt x="4294771" y="70619"/>
                      <a:pt x="4291999" y="67345"/>
                      <a:pt x="4288315" y="64964"/>
                    </a:cubicBezTo>
                    <a:cubicBezTo>
                      <a:pt x="4284632" y="62583"/>
                      <a:pt x="4280781" y="61392"/>
                      <a:pt x="4276762" y="61392"/>
                    </a:cubicBezTo>
                    <a:close/>
                    <a:moveTo>
                      <a:pt x="704887" y="61392"/>
                    </a:moveTo>
                    <a:cubicBezTo>
                      <a:pt x="698711" y="61392"/>
                      <a:pt x="693186" y="63792"/>
                      <a:pt x="688312" y="68592"/>
                    </a:cubicBezTo>
                    <a:cubicBezTo>
                      <a:pt x="683438" y="73391"/>
                      <a:pt x="680591" y="80070"/>
                      <a:pt x="679773" y="88628"/>
                    </a:cubicBezTo>
                    <a:lnTo>
                      <a:pt x="727100" y="88628"/>
                    </a:lnTo>
                    <a:cubicBezTo>
                      <a:pt x="726728" y="82079"/>
                      <a:pt x="725947" y="77465"/>
                      <a:pt x="724756" y="74787"/>
                    </a:cubicBezTo>
                    <a:cubicBezTo>
                      <a:pt x="722896" y="70619"/>
                      <a:pt x="720124" y="67345"/>
                      <a:pt x="716440" y="64964"/>
                    </a:cubicBezTo>
                    <a:cubicBezTo>
                      <a:pt x="712757" y="62583"/>
                      <a:pt x="708906" y="61392"/>
                      <a:pt x="704887" y="61392"/>
                    </a:cubicBezTo>
                    <a:close/>
                    <a:moveTo>
                      <a:pt x="3252304" y="60834"/>
                    </a:moveTo>
                    <a:cubicBezTo>
                      <a:pt x="3248360" y="60834"/>
                      <a:pt x="3244397" y="62006"/>
                      <a:pt x="3240416" y="64350"/>
                    </a:cubicBezTo>
                    <a:cubicBezTo>
                      <a:pt x="3236435" y="66694"/>
                      <a:pt x="3233217" y="70805"/>
                      <a:pt x="3230761" y="76684"/>
                    </a:cubicBezTo>
                    <a:cubicBezTo>
                      <a:pt x="3228305" y="82563"/>
                      <a:pt x="3227078" y="90116"/>
                      <a:pt x="3227078" y="99343"/>
                    </a:cubicBezTo>
                    <a:cubicBezTo>
                      <a:pt x="3227078" y="114226"/>
                      <a:pt x="3230036" y="127062"/>
                      <a:pt x="3235951" y="137852"/>
                    </a:cubicBezTo>
                    <a:cubicBezTo>
                      <a:pt x="3241867" y="148643"/>
                      <a:pt x="3249662" y="154038"/>
                      <a:pt x="3259336" y="154038"/>
                    </a:cubicBezTo>
                    <a:cubicBezTo>
                      <a:pt x="3266554" y="154038"/>
                      <a:pt x="3272507" y="151061"/>
                      <a:pt x="3277195" y="145108"/>
                    </a:cubicBezTo>
                    <a:cubicBezTo>
                      <a:pt x="3281884" y="139155"/>
                      <a:pt x="3284228" y="128923"/>
                      <a:pt x="3284228" y="114412"/>
                    </a:cubicBezTo>
                    <a:cubicBezTo>
                      <a:pt x="3284228" y="96255"/>
                      <a:pt x="3280321" y="81968"/>
                      <a:pt x="3272507" y="71550"/>
                    </a:cubicBezTo>
                    <a:cubicBezTo>
                      <a:pt x="3267224" y="64406"/>
                      <a:pt x="3260489" y="60834"/>
                      <a:pt x="3252304" y="60834"/>
                    </a:cubicBezTo>
                    <a:close/>
                    <a:moveTo>
                      <a:pt x="2204554" y="60834"/>
                    </a:moveTo>
                    <a:cubicBezTo>
                      <a:pt x="2200610" y="60834"/>
                      <a:pt x="2196647" y="62006"/>
                      <a:pt x="2192666" y="64350"/>
                    </a:cubicBezTo>
                    <a:cubicBezTo>
                      <a:pt x="2188685" y="66694"/>
                      <a:pt x="2185467" y="70805"/>
                      <a:pt x="2183011" y="76684"/>
                    </a:cubicBezTo>
                    <a:cubicBezTo>
                      <a:pt x="2180555" y="82563"/>
                      <a:pt x="2179328" y="90116"/>
                      <a:pt x="2179328" y="99343"/>
                    </a:cubicBezTo>
                    <a:cubicBezTo>
                      <a:pt x="2179328" y="114226"/>
                      <a:pt x="2182286" y="127062"/>
                      <a:pt x="2188201" y="137852"/>
                    </a:cubicBezTo>
                    <a:cubicBezTo>
                      <a:pt x="2194118" y="148643"/>
                      <a:pt x="2201912" y="154038"/>
                      <a:pt x="2211586" y="154038"/>
                    </a:cubicBezTo>
                    <a:cubicBezTo>
                      <a:pt x="2218804" y="154038"/>
                      <a:pt x="2224757" y="151061"/>
                      <a:pt x="2229446" y="145108"/>
                    </a:cubicBezTo>
                    <a:cubicBezTo>
                      <a:pt x="2234134" y="139155"/>
                      <a:pt x="2236478" y="128923"/>
                      <a:pt x="2236478" y="114412"/>
                    </a:cubicBezTo>
                    <a:cubicBezTo>
                      <a:pt x="2236478" y="96255"/>
                      <a:pt x="2232571" y="81968"/>
                      <a:pt x="2224757" y="71550"/>
                    </a:cubicBezTo>
                    <a:cubicBezTo>
                      <a:pt x="2219474" y="64406"/>
                      <a:pt x="2212739" y="60834"/>
                      <a:pt x="2204554" y="60834"/>
                    </a:cubicBezTo>
                    <a:close/>
                    <a:moveTo>
                      <a:pt x="1956904" y="60834"/>
                    </a:moveTo>
                    <a:cubicBezTo>
                      <a:pt x="1952960" y="60834"/>
                      <a:pt x="1948998" y="62006"/>
                      <a:pt x="1945016" y="64350"/>
                    </a:cubicBezTo>
                    <a:cubicBezTo>
                      <a:pt x="1941035" y="66694"/>
                      <a:pt x="1937817" y="70805"/>
                      <a:pt x="1935361" y="76684"/>
                    </a:cubicBezTo>
                    <a:cubicBezTo>
                      <a:pt x="1932906" y="82563"/>
                      <a:pt x="1931678" y="90116"/>
                      <a:pt x="1931678" y="99343"/>
                    </a:cubicBezTo>
                    <a:cubicBezTo>
                      <a:pt x="1931678" y="114226"/>
                      <a:pt x="1934636" y="127062"/>
                      <a:pt x="1940552" y="137852"/>
                    </a:cubicBezTo>
                    <a:cubicBezTo>
                      <a:pt x="1946467" y="148643"/>
                      <a:pt x="1954262" y="154038"/>
                      <a:pt x="1963936" y="154038"/>
                    </a:cubicBezTo>
                    <a:cubicBezTo>
                      <a:pt x="1971154" y="154038"/>
                      <a:pt x="1977107" y="151061"/>
                      <a:pt x="1981795" y="145108"/>
                    </a:cubicBezTo>
                    <a:cubicBezTo>
                      <a:pt x="1986484" y="139155"/>
                      <a:pt x="1988828" y="128923"/>
                      <a:pt x="1988828" y="114412"/>
                    </a:cubicBezTo>
                    <a:cubicBezTo>
                      <a:pt x="1988828" y="96255"/>
                      <a:pt x="1984921" y="81968"/>
                      <a:pt x="1977107" y="71550"/>
                    </a:cubicBezTo>
                    <a:cubicBezTo>
                      <a:pt x="1971824" y="64406"/>
                      <a:pt x="1965090" y="60834"/>
                      <a:pt x="1956904" y="60834"/>
                    </a:cubicBezTo>
                    <a:close/>
                    <a:moveTo>
                      <a:pt x="1842604" y="60834"/>
                    </a:moveTo>
                    <a:cubicBezTo>
                      <a:pt x="1838660" y="60834"/>
                      <a:pt x="1834697" y="62006"/>
                      <a:pt x="1830716" y="64350"/>
                    </a:cubicBezTo>
                    <a:cubicBezTo>
                      <a:pt x="1826735" y="66694"/>
                      <a:pt x="1823517" y="70805"/>
                      <a:pt x="1821061" y="76684"/>
                    </a:cubicBezTo>
                    <a:cubicBezTo>
                      <a:pt x="1818605" y="82563"/>
                      <a:pt x="1817378" y="90116"/>
                      <a:pt x="1817378" y="99343"/>
                    </a:cubicBezTo>
                    <a:cubicBezTo>
                      <a:pt x="1817378" y="114226"/>
                      <a:pt x="1820336" y="127062"/>
                      <a:pt x="1826252" y="137852"/>
                    </a:cubicBezTo>
                    <a:cubicBezTo>
                      <a:pt x="1832168" y="148643"/>
                      <a:pt x="1839962" y="154038"/>
                      <a:pt x="1849636" y="154038"/>
                    </a:cubicBezTo>
                    <a:cubicBezTo>
                      <a:pt x="1856854" y="154038"/>
                      <a:pt x="1862807" y="151061"/>
                      <a:pt x="1867495" y="145108"/>
                    </a:cubicBezTo>
                    <a:cubicBezTo>
                      <a:pt x="1872184" y="139155"/>
                      <a:pt x="1874528" y="128923"/>
                      <a:pt x="1874528" y="114412"/>
                    </a:cubicBezTo>
                    <a:cubicBezTo>
                      <a:pt x="1874528" y="96255"/>
                      <a:pt x="1870621" y="81968"/>
                      <a:pt x="1862807" y="71550"/>
                    </a:cubicBezTo>
                    <a:cubicBezTo>
                      <a:pt x="1857524" y="64406"/>
                      <a:pt x="1850790" y="60834"/>
                      <a:pt x="1842604" y="60834"/>
                    </a:cubicBezTo>
                    <a:close/>
                    <a:moveTo>
                      <a:pt x="815913" y="60387"/>
                    </a:moveTo>
                    <a:cubicBezTo>
                      <a:pt x="809365" y="60387"/>
                      <a:pt x="803523" y="63327"/>
                      <a:pt x="798389" y="69205"/>
                    </a:cubicBezTo>
                    <a:cubicBezTo>
                      <a:pt x="791617" y="76945"/>
                      <a:pt x="788231" y="88256"/>
                      <a:pt x="788231" y="103138"/>
                    </a:cubicBezTo>
                    <a:cubicBezTo>
                      <a:pt x="788231" y="118170"/>
                      <a:pt x="791505" y="129686"/>
                      <a:pt x="798054" y="137685"/>
                    </a:cubicBezTo>
                    <a:cubicBezTo>
                      <a:pt x="804602" y="145685"/>
                      <a:pt x="811895" y="149684"/>
                      <a:pt x="819931" y="149684"/>
                    </a:cubicBezTo>
                    <a:cubicBezTo>
                      <a:pt x="826703" y="149684"/>
                      <a:pt x="833252" y="146298"/>
                      <a:pt x="839577" y="139527"/>
                    </a:cubicBezTo>
                    <a:lnTo>
                      <a:pt x="839577" y="86842"/>
                    </a:lnTo>
                    <a:cubicBezTo>
                      <a:pt x="839130" y="81781"/>
                      <a:pt x="837791" y="77168"/>
                      <a:pt x="835558" y="73001"/>
                    </a:cubicBezTo>
                    <a:cubicBezTo>
                      <a:pt x="833326" y="68833"/>
                      <a:pt x="830368" y="65689"/>
                      <a:pt x="826685" y="63569"/>
                    </a:cubicBezTo>
                    <a:cubicBezTo>
                      <a:pt x="823001" y="61448"/>
                      <a:pt x="819411" y="60387"/>
                      <a:pt x="815913" y="60387"/>
                    </a:cubicBezTo>
                    <a:close/>
                    <a:moveTo>
                      <a:pt x="1214177" y="58936"/>
                    </a:moveTo>
                    <a:cubicBezTo>
                      <a:pt x="1208671" y="58936"/>
                      <a:pt x="1204057" y="61132"/>
                      <a:pt x="1200336" y="65522"/>
                    </a:cubicBezTo>
                    <a:cubicBezTo>
                      <a:pt x="1196616" y="69912"/>
                      <a:pt x="1194755" y="76647"/>
                      <a:pt x="1194755" y="85725"/>
                    </a:cubicBezTo>
                    <a:cubicBezTo>
                      <a:pt x="1194755" y="97483"/>
                      <a:pt x="1197285" y="106599"/>
                      <a:pt x="1202345" y="113073"/>
                    </a:cubicBezTo>
                    <a:cubicBezTo>
                      <a:pt x="1206215" y="117984"/>
                      <a:pt x="1211126" y="120440"/>
                      <a:pt x="1217079" y="120440"/>
                    </a:cubicBezTo>
                    <a:cubicBezTo>
                      <a:pt x="1222735" y="120440"/>
                      <a:pt x="1227386" y="118319"/>
                      <a:pt x="1231032" y="114077"/>
                    </a:cubicBezTo>
                    <a:cubicBezTo>
                      <a:pt x="1234678" y="109836"/>
                      <a:pt x="1236502" y="103176"/>
                      <a:pt x="1236502" y="94097"/>
                    </a:cubicBezTo>
                    <a:cubicBezTo>
                      <a:pt x="1236502" y="82265"/>
                      <a:pt x="1233934" y="73001"/>
                      <a:pt x="1228800" y="66303"/>
                    </a:cubicBezTo>
                    <a:cubicBezTo>
                      <a:pt x="1225004" y="61392"/>
                      <a:pt x="1220130" y="58936"/>
                      <a:pt x="1214177" y="58936"/>
                    </a:cubicBezTo>
                    <a:close/>
                    <a:moveTo>
                      <a:pt x="4619179" y="56592"/>
                    </a:moveTo>
                    <a:lnTo>
                      <a:pt x="4666841" y="56592"/>
                    </a:lnTo>
                    <a:lnTo>
                      <a:pt x="4666841" y="60722"/>
                    </a:lnTo>
                    <a:lnTo>
                      <a:pt x="4664497" y="60722"/>
                    </a:lnTo>
                    <a:cubicBezTo>
                      <a:pt x="4661148" y="60722"/>
                      <a:pt x="4658637" y="61448"/>
                      <a:pt x="4656963" y="62899"/>
                    </a:cubicBezTo>
                    <a:cubicBezTo>
                      <a:pt x="4655288" y="64350"/>
                      <a:pt x="4654451" y="66155"/>
                      <a:pt x="4654451" y="68313"/>
                    </a:cubicBezTo>
                    <a:cubicBezTo>
                      <a:pt x="4654451" y="71215"/>
                      <a:pt x="4655679" y="75233"/>
                      <a:pt x="4658135" y="80368"/>
                    </a:cubicBezTo>
                    <a:lnTo>
                      <a:pt x="4683026" y="131937"/>
                    </a:lnTo>
                    <a:lnTo>
                      <a:pt x="4705908" y="75456"/>
                    </a:lnTo>
                    <a:cubicBezTo>
                      <a:pt x="4707173" y="72405"/>
                      <a:pt x="4707806" y="69392"/>
                      <a:pt x="4707806" y="66415"/>
                    </a:cubicBezTo>
                    <a:cubicBezTo>
                      <a:pt x="4707806" y="65076"/>
                      <a:pt x="4707545" y="64071"/>
                      <a:pt x="4707025" y="63401"/>
                    </a:cubicBezTo>
                    <a:cubicBezTo>
                      <a:pt x="4706429" y="62583"/>
                      <a:pt x="4705499" y="61932"/>
                      <a:pt x="4704234" y="61448"/>
                    </a:cubicBezTo>
                    <a:cubicBezTo>
                      <a:pt x="4702969" y="60964"/>
                      <a:pt x="4700737" y="60722"/>
                      <a:pt x="4697537" y="60722"/>
                    </a:cubicBezTo>
                    <a:lnTo>
                      <a:pt x="4697537" y="56592"/>
                    </a:lnTo>
                    <a:lnTo>
                      <a:pt x="4730800" y="56592"/>
                    </a:lnTo>
                    <a:lnTo>
                      <a:pt x="4730800" y="60722"/>
                    </a:lnTo>
                    <a:cubicBezTo>
                      <a:pt x="4728047" y="61020"/>
                      <a:pt x="4725926" y="61615"/>
                      <a:pt x="4724437" y="62508"/>
                    </a:cubicBezTo>
                    <a:cubicBezTo>
                      <a:pt x="4722949" y="63401"/>
                      <a:pt x="4721312" y="65076"/>
                      <a:pt x="4719526" y="67531"/>
                    </a:cubicBezTo>
                    <a:cubicBezTo>
                      <a:pt x="4718856" y="68573"/>
                      <a:pt x="4717591" y="71438"/>
                      <a:pt x="4715731" y="76126"/>
                    </a:cubicBezTo>
                    <a:lnTo>
                      <a:pt x="4674096" y="178148"/>
                    </a:lnTo>
                    <a:cubicBezTo>
                      <a:pt x="4670078" y="188045"/>
                      <a:pt x="4664813" y="195523"/>
                      <a:pt x="4658302" y="200584"/>
                    </a:cubicBezTo>
                    <a:cubicBezTo>
                      <a:pt x="4651791" y="205644"/>
                      <a:pt x="4645521" y="208174"/>
                      <a:pt x="4639494" y="208174"/>
                    </a:cubicBezTo>
                    <a:cubicBezTo>
                      <a:pt x="4635103" y="208174"/>
                      <a:pt x="4631494" y="206909"/>
                      <a:pt x="4628667" y="204379"/>
                    </a:cubicBezTo>
                    <a:cubicBezTo>
                      <a:pt x="4625839" y="201849"/>
                      <a:pt x="4624425" y="198946"/>
                      <a:pt x="4624425" y="195672"/>
                    </a:cubicBezTo>
                    <a:cubicBezTo>
                      <a:pt x="4624425" y="192547"/>
                      <a:pt x="4625448" y="190035"/>
                      <a:pt x="4627495" y="188138"/>
                    </a:cubicBezTo>
                    <a:cubicBezTo>
                      <a:pt x="4629541" y="186240"/>
                      <a:pt x="4632350" y="185291"/>
                      <a:pt x="4635922" y="185291"/>
                    </a:cubicBezTo>
                    <a:cubicBezTo>
                      <a:pt x="4638378" y="185291"/>
                      <a:pt x="4641726" y="186110"/>
                      <a:pt x="4645968" y="187747"/>
                    </a:cubicBezTo>
                    <a:cubicBezTo>
                      <a:pt x="4648944" y="188863"/>
                      <a:pt x="4650805" y="189421"/>
                      <a:pt x="4651549" y="189421"/>
                    </a:cubicBezTo>
                    <a:cubicBezTo>
                      <a:pt x="4653781" y="189421"/>
                      <a:pt x="4656218" y="188268"/>
                      <a:pt x="4658860" y="185961"/>
                    </a:cubicBezTo>
                    <a:cubicBezTo>
                      <a:pt x="4661502" y="183654"/>
                      <a:pt x="4664162" y="179189"/>
                      <a:pt x="4666841" y="172567"/>
                    </a:cubicBezTo>
                    <a:lnTo>
                      <a:pt x="4674096" y="154819"/>
                    </a:lnTo>
                    <a:lnTo>
                      <a:pt x="4637373" y="77689"/>
                    </a:lnTo>
                    <a:cubicBezTo>
                      <a:pt x="4636257" y="75382"/>
                      <a:pt x="4634471" y="72517"/>
                      <a:pt x="4632015" y="69094"/>
                    </a:cubicBezTo>
                    <a:cubicBezTo>
                      <a:pt x="4630155" y="66489"/>
                      <a:pt x="4628629" y="64741"/>
                      <a:pt x="4627439" y="63848"/>
                    </a:cubicBezTo>
                    <a:cubicBezTo>
                      <a:pt x="4625727" y="62657"/>
                      <a:pt x="4622974" y="61615"/>
                      <a:pt x="4619179" y="60722"/>
                    </a:cubicBezTo>
                    <a:close/>
                    <a:moveTo>
                      <a:pt x="4114912" y="56592"/>
                    </a:moveTo>
                    <a:lnTo>
                      <a:pt x="4163021" y="56592"/>
                    </a:lnTo>
                    <a:lnTo>
                      <a:pt x="4163021" y="60722"/>
                    </a:lnTo>
                    <a:lnTo>
                      <a:pt x="4159895" y="60722"/>
                    </a:lnTo>
                    <a:cubicBezTo>
                      <a:pt x="4156993" y="60722"/>
                      <a:pt x="4154779" y="61429"/>
                      <a:pt x="4153254" y="62843"/>
                    </a:cubicBezTo>
                    <a:cubicBezTo>
                      <a:pt x="4151728" y="64257"/>
                      <a:pt x="4150965" y="66155"/>
                      <a:pt x="4150965" y="68536"/>
                    </a:cubicBezTo>
                    <a:cubicBezTo>
                      <a:pt x="4150965" y="71140"/>
                      <a:pt x="4151747" y="74228"/>
                      <a:pt x="4153310" y="77800"/>
                    </a:cubicBezTo>
                    <a:lnTo>
                      <a:pt x="4177085" y="134281"/>
                    </a:lnTo>
                    <a:lnTo>
                      <a:pt x="4200972" y="75680"/>
                    </a:lnTo>
                    <a:cubicBezTo>
                      <a:pt x="4202683" y="71512"/>
                      <a:pt x="4203539" y="68350"/>
                      <a:pt x="4203539" y="66192"/>
                    </a:cubicBezTo>
                    <a:cubicBezTo>
                      <a:pt x="4203539" y="65150"/>
                      <a:pt x="4203241" y="64294"/>
                      <a:pt x="4202646" y="63624"/>
                    </a:cubicBezTo>
                    <a:cubicBezTo>
                      <a:pt x="4201827" y="62508"/>
                      <a:pt x="4200786" y="61745"/>
                      <a:pt x="4199521" y="61336"/>
                    </a:cubicBezTo>
                    <a:cubicBezTo>
                      <a:pt x="4198256" y="60927"/>
                      <a:pt x="4195688" y="60722"/>
                      <a:pt x="4191819" y="60722"/>
                    </a:cubicBezTo>
                    <a:lnTo>
                      <a:pt x="4191819" y="56592"/>
                    </a:lnTo>
                    <a:lnTo>
                      <a:pt x="4225194" y="56592"/>
                    </a:lnTo>
                    <a:lnTo>
                      <a:pt x="4225194" y="60722"/>
                    </a:lnTo>
                    <a:cubicBezTo>
                      <a:pt x="4221324" y="61020"/>
                      <a:pt x="4218645" y="61801"/>
                      <a:pt x="4217157" y="63066"/>
                    </a:cubicBezTo>
                    <a:cubicBezTo>
                      <a:pt x="4214552" y="65299"/>
                      <a:pt x="4212208" y="69019"/>
                      <a:pt x="4210125" y="74228"/>
                    </a:cubicBezTo>
                    <a:lnTo>
                      <a:pt x="4173848" y="161963"/>
                    </a:lnTo>
                    <a:lnTo>
                      <a:pt x="4169271" y="161963"/>
                    </a:lnTo>
                    <a:lnTo>
                      <a:pt x="4132771" y="75680"/>
                    </a:lnTo>
                    <a:cubicBezTo>
                      <a:pt x="4131134" y="71661"/>
                      <a:pt x="4129571" y="68778"/>
                      <a:pt x="4128083" y="67029"/>
                    </a:cubicBezTo>
                    <a:cubicBezTo>
                      <a:pt x="4126595" y="65280"/>
                      <a:pt x="4124697" y="63810"/>
                      <a:pt x="4122390" y="62620"/>
                    </a:cubicBezTo>
                    <a:cubicBezTo>
                      <a:pt x="4121125" y="61950"/>
                      <a:pt x="4118633" y="61318"/>
                      <a:pt x="4114912" y="60722"/>
                    </a:cubicBezTo>
                    <a:close/>
                    <a:moveTo>
                      <a:pt x="2522562" y="56592"/>
                    </a:moveTo>
                    <a:lnTo>
                      <a:pt x="2558393" y="56592"/>
                    </a:lnTo>
                    <a:lnTo>
                      <a:pt x="2558393" y="125016"/>
                    </a:lnTo>
                    <a:cubicBezTo>
                      <a:pt x="2558393" y="134541"/>
                      <a:pt x="2560049" y="140792"/>
                      <a:pt x="2563360" y="143768"/>
                    </a:cubicBezTo>
                    <a:cubicBezTo>
                      <a:pt x="2566671" y="146745"/>
                      <a:pt x="2570671" y="148233"/>
                      <a:pt x="2575359" y="148233"/>
                    </a:cubicBezTo>
                    <a:cubicBezTo>
                      <a:pt x="2578559" y="148233"/>
                      <a:pt x="2582187" y="147229"/>
                      <a:pt x="2586242" y="145219"/>
                    </a:cubicBezTo>
                    <a:cubicBezTo>
                      <a:pt x="2590298" y="143210"/>
                      <a:pt x="2595116" y="139378"/>
                      <a:pt x="2600697" y="133722"/>
                    </a:cubicBezTo>
                    <a:lnTo>
                      <a:pt x="2600697" y="75791"/>
                    </a:lnTo>
                    <a:cubicBezTo>
                      <a:pt x="2600697" y="69987"/>
                      <a:pt x="2599637" y="66062"/>
                      <a:pt x="2597516" y="64015"/>
                    </a:cubicBezTo>
                    <a:cubicBezTo>
                      <a:pt x="2595395" y="61969"/>
                      <a:pt x="2590986" y="60871"/>
                      <a:pt x="2584289" y="60722"/>
                    </a:cubicBezTo>
                    <a:lnTo>
                      <a:pt x="2584289" y="56592"/>
                    </a:lnTo>
                    <a:lnTo>
                      <a:pt x="2619115" y="56592"/>
                    </a:lnTo>
                    <a:lnTo>
                      <a:pt x="2619115" y="118542"/>
                    </a:lnTo>
                    <a:cubicBezTo>
                      <a:pt x="2619115" y="130374"/>
                      <a:pt x="2619394" y="137611"/>
                      <a:pt x="2619952" y="140252"/>
                    </a:cubicBezTo>
                    <a:cubicBezTo>
                      <a:pt x="2620510" y="142894"/>
                      <a:pt x="2621403" y="144736"/>
                      <a:pt x="2622631" y="145778"/>
                    </a:cubicBezTo>
                    <a:cubicBezTo>
                      <a:pt x="2623859" y="146819"/>
                      <a:pt x="2625291" y="147340"/>
                      <a:pt x="2626928" y="147340"/>
                    </a:cubicBezTo>
                    <a:cubicBezTo>
                      <a:pt x="2629235" y="147340"/>
                      <a:pt x="2631839" y="146708"/>
                      <a:pt x="2634742" y="145443"/>
                    </a:cubicBezTo>
                    <a:lnTo>
                      <a:pt x="2636304" y="149349"/>
                    </a:lnTo>
                    <a:lnTo>
                      <a:pt x="2605720" y="161963"/>
                    </a:lnTo>
                    <a:lnTo>
                      <a:pt x="2600697" y="161963"/>
                    </a:lnTo>
                    <a:lnTo>
                      <a:pt x="2600697" y="140308"/>
                    </a:lnTo>
                    <a:cubicBezTo>
                      <a:pt x="2591916" y="149833"/>
                      <a:pt x="2585219" y="155823"/>
                      <a:pt x="2580605" y="158279"/>
                    </a:cubicBezTo>
                    <a:cubicBezTo>
                      <a:pt x="2575992" y="160735"/>
                      <a:pt x="2571118" y="161963"/>
                      <a:pt x="2565983" y="161963"/>
                    </a:cubicBezTo>
                    <a:cubicBezTo>
                      <a:pt x="2560253" y="161963"/>
                      <a:pt x="2555286" y="160307"/>
                      <a:pt x="2551082" y="156995"/>
                    </a:cubicBezTo>
                    <a:cubicBezTo>
                      <a:pt x="2546877" y="153684"/>
                      <a:pt x="2543956" y="149424"/>
                      <a:pt x="2542319" y="144215"/>
                    </a:cubicBezTo>
                    <a:cubicBezTo>
                      <a:pt x="2540682" y="139006"/>
                      <a:pt x="2539864" y="131639"/>
                      <a:pt x="2539864" y="122114"/>
                    </a:cubicBezTo>
                    <a:lnTo>
                      <a:pt x="2539864" y="76461"/>
                    </a:lnTo>
                    <a:cubicBezTo>
                      <a:pt x="2539864" y="71624"/>
                      <a:pt x="2539343" y="68275"/>
                      <a:pt x="2538301" y="66415"/>
                    </a:cubicBezTo>
                    <a:cubicBezTo>
                      <a:pt x="2537259" y="64555"/>
                      <a:pt x="2535715" y="63122"/>
                      <a:pt x="2533669" y="62118"/>
                    </a:cubicBezTo>
                    <a:cubicBezTo>
                      <a:pt x="2531622" y="61113"/>
                      <a:pt x="2527920" y="60648"/>
                      <a:pt x="2522562" y="60722"/>
                    </a:cubicBezTo>
                    <a:close/>
                    <a:moveTo>
                      <a:pt x="4531519" y="53579"/>
                    </a:moveTo>
                    <a:lnTo>
                      <a:pt x="4536430" y="53579"/>
                    </a:lnTo>
                    <a:lnTo>
                      <a:pt x="4536430" y="135732"/>
                    </a:lnTo>
                    <a:cubicBezTo>
                      <a:pt x="4536430" y="142131"/>
                      <a:pt x="4536895" y="146391"/>
                      <a:pt x="4537826" y="148512"/>
                    </a:cubicBezTo>
                    <a:cubicBezTo>
                      <a:pt x="4538756" y="150633"/>
                      <a:pt x="4540132" y="152214"/>
                      <a:pt x="4541956" y="153256"/>
                    </a:cubicBezTo>
                    <a:cubicBezTo>
                      <a:pt x="4543779" y="154298"/>
                      <a:pt x="4547109" y="154819"/>
                      <a:pt x="4551946" y="154819"/>
                    </a:cubicBezTo>
                    <a:lnTo>
                      <a:pt x="4551946" y="158837"/>
                    </a:lnTo>
                    <a:lnTo>
                      <a:pt x="4502274" y="158837"/>
                    </a:lnTo>
                    <a:lnTo>
                      <a:pt x="4502274" y="154819"/>
                    </a:lnTo>
                    <a:cubicBezTo>
                      <a:pt x="4507260" y="154819"/>
                      <a:pt x="4510609" y="154335"/>
                      <a:pt x="4512320" y="153368"/>
                    </a:cubicBezTo>
                    <a:cubicBezTo>
                      <a:pt x="4514032" y="152400"/>
                      <a:pt x="4515390" y="150801"/>
                      <a:pt x="4516394" y="148568"/>
                    </a:cubicBezTo>
                    <a:cubicBezTo>
                      <a:pt x="4517399" y="146336"/>
                      <a:pt x="4517901" y="142057"/>
                      <a:pt x="4517901" y="135732"/>
                    </a:cubicBezTo>
                    <a:lnTo>
                      <a:pt x="4517901" y="96329"/>
                    </a:lnTo>
                    <a:cubicBezTo>
                      <a:pt x="4517901" y="85242"/>
                      <a:pt x="4517566" y="78061"/>
                      <a:pt x="4516897" y="74787"/>
                    </a:cubicBezTo>
                    <a:cubicBezTo>
                      <a:pt x="4516376" y="72405"/>
                      <a:pt x="4515557" y="70750"/>
                      <a:pt x="4514441" y="69819"/>
                    </a:cubicBezTo>
                    <a:cubicBezTo>
                      <a:pt x="4513325" y="68889"/>
                      <a:pt x="4511799" y="68424"/>
                      <a:pt x="4509865" y="68424"/>
                    </a:cubicBezTo>
                    <a:cubicBezTo>
                      <a:pt x="4507781" y="68424"/>
                      <a:pt x="4505251" y="68982"/>
                      <a:pt x="4502274" y="70098"/>
                    </a:cubicBezTo>
                    <a:lnTo>
                      <a:pt x="4500712" y="66080"/>
                    </a:lnTo>
                    <a:close/>
                    <a:moveTo>
                      <a:pt x="4450482" y="53579"/>
                    </a:moveTo>
                    <a:cubicBezTo>
                      <a:pt x="4454500" y="53579"/>
                      <a:pt x="4459375" y="54434"/>
                      <a:pt x="4465104" y="56146"/>
                    </a:cubicBezTo>
                    <a:cubicBezTo>
                      <a:pt x="4468900" y="57262"/>
                      <a:pt x="4471430" y="57820"/>
                      <a:pt x="4472695" y="57820"/>
                    </a:cubicBezTo>
                    <a:cubicBezTo>
                      <a:pt x="4473885" y="57820"/>
                      <a:pt x="4474815" y="57560"/>
                      <a:pt x="4475485" y="57039"/>
                    </a:cubicBezTo>
                    <a:cubicBezTo>
                      <a:pt x="4476155" y="56518"/>
                      <a:pt x="4476936" y="55364"/>
                      <a:pt x="4477829" y="53579"/>
                    </a:cubicBezTo>
                    <a:lnTo>
                      <a:pt x="4481513" y="53579"/>
                    </a:lnTo>
                    <a:lnTo>
                      <a:pt x="4481513" y="88404"/>
                    </a:lnTo>
                    <a:lnTo>
                      <a:pt x="4477829" y="88404"/>
                    </a:lnTo>
                    <a:cubicBezTo>
                      <a:pt x="4475002" y="77465"/>
                      <a:pt x="4471374" y="70024"/>
                      <a:pt x="4466946" y="66080"/>
                    </a:cubicBezTo>
                    <a:cubicBezTo>
                      <a:pt x="4462519" y="62136"/>
                      <a:pt x="4456882" y="60164"/>
                      <a:pt x="4450036" y="60164"/>
                    </a:cubicBezTo>
                    <a:cubicBezTo>
                      <a:pt x="4444827" y="60164"/>
                      <a:pt x="4440622" y="61541"/>
                      <a:pt x="4437422" y="64294"/>
                    </a:cubicBezTo>
                    <a:cubicBezTo>
                      <a:pt x="4434223" y="67047"/>
                      <a:pt x="4432623" y="70098"/>
                      <a:pt x="4432623" y="73447"/>
                    </a:cubicBezTo>
                    <a:cubicBezTo>
                      <a:pt x="4432623" y="77614"/>
                      <a:pt x="4433813" y="81186"/>
                      <a:pt x="4436195" y="84163"/>
                    </a:cubicBezTo>
                    <a:cubicBezTo>
                      <a:pt x="4438501" y="87214"/>
                      <a:pt x="4443190" y="90451"/>
                      <a:pt x="4450259" y="93874"/>
                    </a:cubicBezTo>
                    <a:lnTo>
                      <a:pt x="4466556" y="101799"/>
                    </a:lnTo>
                    <a:cubicBezTo>
                      <a:pt x="4481662" y="109166"/>
                      <a:pt x="4489215" y="118877"/>
                      <a:pt x="4489215" y="130932"/>
                    </a:cubicBezTo>
                    <a:cubicBezTo>
                      <a:pt x="4489215" y="140234"/>
                      <a:pt x="4485699" y="147731"/>
                      <a:pt x="4478666" y="153424"/>
                    </a:cubicBezTo>
                    <a:cubicBezTo>
                      <a:pt x="4471634" y="159116"/>
                      <a:pt x="4463765" y="161963"/>
                      <a:pt x="4455059" y="161963"/>
                    </a:cubicBezTo>
                    <a:cubicBezTo>
                      <a:pt x="4448808" y="161963"/>
                      <a:pt x="4441664" y="160846"/>
                      <a:pt x="4433627" y="158614"/>
                    </a:cubicBezTo>
                    <a:cubicBezTo>
                      <a:pt x="4431172" y="157870"/>
                      <a:pt x="4429162" y="157498"/>
                      <a:pt x="4427600" y="157498"/>
                    </a:cubicBezTo>
                    <a:cubicBezTo>
                      <a:pt x="4425888" y="157498"/>
                      <a:pt x="4424549" y="158465"/>
                      <a:pt x="4423581" y="160400"/>
                    </a:cubicBezTo>
                    <a:lnTo>
                      <a:pt x="4419898" y="160400"/>
                    </a:lnTo>
                    <a:lnTo>
                      <a:pt x="4419898" y="123900"/>
                    </a:lnTo>
                    <a:lnTo>
                      <a:pt x="4423581" y="123900"/>
                    </a:lnTo>
                    <a:cubicBezTo>
                      <a:pt x="4425665" y="134318"/>
                      <a:pt x="4429646" y="142168"/>
                      <a:pt x="4435525" y="147452"/>
                    </a:cubicBezTo>
                    <a:cubicBezTo>
                      <a:pt x="4441404" y="152735"/>
                      <a:pt x="4447989" y="155377"/>
                      <a:pt x="4455282" y="155377"/>
                    </a:cubicBezTo>
                    <a:cubicBezTo>
                      <a:pt x="4460416" y="155377"/>
                      <a:pt x="4464602" y="153870"/>
                      <a:pt x="4467839" y="150856"/>
                    </a:cubicBezTo>
                    <a:cubicBezTo>
                      <a:pt x="4471076" y="147843"/>
                      <a:pt x="4472695" y="144215"/>
                      <a:pt x="4472695" y="139973"/>
                    </a:cubicBezTo>
                    <a:cubicBezTo>
                      <a:pt x="4472695" y="134839"/>
                      <a:pt x="4470890" y="130523"/>
                      <a:pt x="4467281" y="127025"/>
                    </a:cubicBezTo>
                    <a:cubicBezTo>
                      <a:pt x="4463672" y="123528"/>
                      <a:pt x="4456472" y="119100"/>
                      <a:pt x="4445682" y="113742"/>
                    </a:cubicBezTo>
                    <a:cubicBezTo>
                      <a:pt x="4434892" y="108385"/>
                      <a:pt x="4427823" y="103548"/>
                      <a:pt x="4424474" y="99232"/>
                    </a:cubicBezTo>
                    <a:cubicBezTo>
                      <a:pt x="4421126" y="94990"/>
                      <a:pt x="4419451" y="89632"/>
                      <a:pt x="4419451" y="83158"/>
                    </a:cubicBezTo>
                    <a:cubicBezTo>
                      <a:pt x="4419451" y="74749"/>
                      <a:pt x="4422335" y="67717"/>
                      <a:pt x="4428102" y="62062"/>
                    </a:cubicBezTo>
                    <a:cubicBezTo>
                      <a:pt x="4433869" y="56406"/>
                      <a:pt x="4441329" y="53579"/>
                      <a:pt x="4450482" y="53579"/>
                    </a:cubicBezTo>
                    <a:close/>
                    <a:moveTo>
                      <a:pt x="4364459" y="53579"/>
                    </a:moveTo>
                    <a:lnTo>
                      <a:pt x="4369148" y="53579"/>
                    </a:lnTo>
                    <a:lnTo>
                      <a:pt x="4369148" y="76572"/>
                    </a:lnTo>
                    <a:cubicBezTo>
                      <a:pt x="4377705" y="61243"/>
                      <a:pt x="4386486" y="53579"/>
                      <a:pt x="4395490" y="53579"/>
                    </a:cubicBezTo>
                    <a:cubicBezTo>
                      <a:pt x="4399583" y="53579"/>
                      <a:pt x="4402969" y="54825"/>
                      <a:pt x="4405648" y="57318"/>
                    </a:cubicBezTo>
                    <a:cubicBezTo>
                      <a:pt x="4408327" y="59811"/>
                      <a:pt x="4409666" y="62694"/>
                      <a:pt x="4409666" y="65968"/>
                    </a:cubicBezTo>
                    <a:cubicBezTo>
                      <a:pt x="4409666" y="68871"/>
                      <a:pt x="4408699" y="71326"/>
                      <a:pt x="4406764" y="73335"/>
                    </a:cubicBezTo>
                    <a:cubicBezTo>
                      <a:pt x="4404829" y="75345"/>
                      <a:pt x="4402522" y="76349"/>
                      <a:pt x="4399843" y="76349"/>
                    </a:cubicBezTo>
                    <a:cubicBezTo>
                      <a:pt x="4397239" y="76349"/>
                      <a:pt x="4394318" y="75066"/>
                      <a:pt x="4391081" y="72498"/>
                    </a:cubicBezTo>
                    <a:cubicBezTo>
                      <a:pt x="4387844" y="69931"/>
                      <a:pt x="4385444" y="68647"/>
                      <a:pt x="4383881" y="68647"/>
                    </a:cubicBezTo>
                    <a:cubicBezTo>
                      <a:pt x="4382542" y="68647"/>
                      <a:pt x="4381091" y="69392"/>
                      <a:pt x="4379528" y="70880"/>
                    </a:cubicBezTo>
                    <a:cubicBezTo>
                      <a:pt x="4376180" y="73931"/>
                      <a:pt x="4372719" y="78954"/>
                      <a:pt x="4369148" y="85949"/>
                    </a:cubicBezTo>
                    <a:lnTo>
                      <a:pt x="4369148" y="134950"/>
                    </a:lnTo>
                    <a:cubicBezTo>
                      <a:pt x="4369148" y="140606"/>
                      <a:pt x="4369854" y="144885"/>
                      <a:pt x="4371268" y="147787"/>
                    </a:cubicBezTo>
                    <a:cubicBezTo>
                      <a:pt x="4372236" y="149796"/>
                      <a:pt x="4373947" y="151470"/>
                      <a:pt x="4376403" y="152810"/>
                    </a:cubicBezTo>
                    <a:cubicBezTo>
                      <a:pt x="4378859" y="154149"/>
                      <a:pt x="4382393" y="154819"/>
                      <a:pt x="4387007" y="154819"/>
                    </a:cubicBezTo>
                    <a:lnTo>
                      <a:pt x="4387007" y="158837"/>
                    </a:lnTo>
                    <a:lnTo>
                      <a:pt x="4334657" y="158837"/>
                    </a:lnTo>
                    <a:lnTo>
                      <a:pt x="4334657" y="154819"/>
                    </a:lnTo>
                    <a:cubicBezTo>
                      <a:pt x="4339866" y="154819"/>
                      <a:pt x="4343735" y="154000"/>
                      <a:pt x="4346265" y="152363"/>
                    </a:cubicBezTo>
                    <a:cubicBezTo>
                      <a:pt x="4348126" y="151173"/>
                      <a:pt x="4349428" y="149275"/>
                      <a:pt x="4350172" y="146671"/>
                    </a:cubicBezTo>
                    <a:cubicBezTo>
                      <a:pt x="4350544" y="145405"/>
                      <a:pt x="4350730" y="141796"/>
                      <a:pt x="4350730" y="135843"/>
                    </a:cubicBezTo>
                    <a:lnTo>
                      <a:pt x="4350730" y="96218"/>
                    </a:lnTo>
                    <a:cubicBezTo>
                      <a:pt x="4350730" y="84312"/>
                      <a:pt x="4350488" y="77224"/>
                      <a:pt x="4350004" y="74954"/>
                    </a:cubicBezTo>
                    <a:cubicBezTo>
                      <a:pt x="4349521" y="72684"/>
                      <a:pt x="4348628" y="71029"/>
                      <a:pt x="4347326" y="69987"/>
                    </a:cubicBezTo>
                    <a:cubicBezTo>
                      <a:pt x="4346023" y="68945"/>
                      <a:pt x="4344405" y="68424"/>
                      <a:pt x="4342470" y="68424"/>
                    </a:cubicBezTo>
                    <a:cubicBezTo>
                      <a:pt x="4340163" y="68424"/>
                      <a:pt x="4337559" y="68982"/>
                      <a:pt x="4334657" y="70098"/>
                    </a:cubicBezTo>
                    <a:lnTo>
                      <a:pt x="4333540" y="66080"/>
                    </a:lnTo>
                    <a:close/>
                    <a:moveTo>
                      <a:pt x="4093369" y="53579"/>
                    </a:moveTo>
                    <a:lnTo>
                      <a:pt x="4098280" y="53579"/>
                    </a:lnTo>
                    <a:lnTo>
                      <a:pt x="4098280" y="135732"/>
                    </a:lnTo>
                    <a:cubicBezTo>
                      <a:pt x="4098280" y="142131"/>
                      <a:pt x="4098745" y="146391"/>
                      <a:pt x="4099675" y="148512"/>
                    </a:cubicBezTo>
                    <a:cubicBezTo>
                      <a:pt x="4100606" y="150633"/>
                      <a:pt x="4101982" y="152214"/>
                      <a:pt x="4103806" y="153256"/>
                    </a:cubicBezTo>
                    <a:cubicBezTo>
                      <a:pt x="4105629" y="154298"/>
                      <a:pt x="4108959" y="154819"/>
                      <a:pt x="4113796" y="154819"/>
                    </a:cubicBezTo>
                    <a:lnTo>
                      <a:pt x="4113796" y="158837"/>
                    </a:lnTo>
                    <a:lnTo>
                      <a:pt x="4064124" y="158837"/>
                    </a:lnTo>
                    <a:lnTo>
                      <a:pt x="4064124" y="154819"/>
                    </a:lnTo>
                    <a:cubicBezTo>
                      <a:pt x="4069110" y="154819"/>
                      <a:pt x="4072459" y="154335"/>
                      <a:pt x="4074170" y="153368"/>
                    </a:cubicBezTo>
                    <a:cubicBezTo>
                      <a:pt x="4075882" y="152400"/>
                      <a:pt x="4077240" y="150801"/>
                      <a:pt x="4078244" y="148568"/>
                    </a:cubicBezTo>
                    <a:cubicBezTo>
                      <a:pt x="4079249" y="146336"/>
                      <a:pt x="4079751" y="142057"/>
                      <a:pt x="4079751" y="135732"/>
                    </a:cubicBezTo>
                    <a:lnTo>
                      <a:pt x="4079751" y="96329"/>
                    </a:lnTo>
                    <a:cubicBezTo>
                      <a:pt x="4079751" y="85242"/>
                      <a:pt x="4079416" y="78061"/>
                      <a:pt x="4078747" y="74787"/>
                    </a:cubicBezTo>
                    <a:cubicBezTo>
                      <a:pt x="4078226" y="72405"/>
                      <a:pt x="4077407" y="70750"/>
                      <a:pt x="4076291" y="69819"/>
                    </a:cubicBezTo>
                    <a:cubicBezTo>
                      <a:pt x="4075175" y="68889"/>
                      <a:pt x="4073649" y="68424"/>
                      <a:pt x="4071714" y="68424"/>
                    </a:cubicBezTo>
                    <a:cubicBezTo>
                      <a:pt x="4069631" y="68424"/>
                      <a:pt x="4067101" y="68982"/>
                      <a:pt x="4064124" y="70098"/>
                    </a:cubicBezTo>
                    <a:lnTo>
                      <a:pt x="4062561" y="66080"/>
                    </a:lnTo>
                    <a:close/>
                    <a:moveTo>
                      <a:pt x="3973711" y="53579"/>
                    </a:moveTo>
                    <a:lnTo>
                      <a:pt x="3978511" y="53579"/>
                    </a:lnTo>
                    <a:lnTo>
                      <a:pt x="3978511" y="75233"/>
                    </a:lnTo>
                    <a:cubicBezTo>
                      <a:pt x="3990491" y="60797"/>
                      <a:pt x="4001914" y="53579"/>
                      <a:pt x="4012778" y="53579"/>
                    </a:cubicBezTo>
                    <a:cubicBezTo>
                      <a:pt x="4018359" y="53579"/>
                      <a:pt x="4023159" y="54974"/>
                      <a:pt x="4027178" y="57764"/>
                    </a:cubicBezTo>
                    <a:cubicBezTo>
                      <a:pt x="4031196" y="60555"/>
                      <a:pt x="4034396" y="65150"/>
                      <a:pt x="4036777" y="71550"/>
                    </a:cubicBezTo>
                    <a:cubicBezTo>
                      <a:pt x="4038414" y="76014"/>
                      <a:pt x="4039233" y="82860"/>
                      <a:pt x="4039233" y="92088"/>
                    </a:cubicBezTo>
                    <a:lnTo>
                      <a:pt x="4039233" y="135732"/>
                    </a:lnTo>
                    <a:cubicBezTo>
                      <a:pt x="4039233" y="142206"/>
                      <a:pt x="4039754" y="146596"/>
                      <a:pt x="4040795" y="148903"/>
                    </a:cubicBezTo>
                    <a:cubicBezTo>
                      <a:pt x="4041614" y="150763"/>
                      <a:pt x="4042935" y="152214"/>
                      <a:pt x="4044758" y="153256"/>
                    </a:cubicBezTo>
                    <a:cubicBezTo>
                      <a:pt x="4046581" y="154298"/>
                      <a:pt x="4049948" y="154819"/>
                      <a:pt x="4054860" y="154819"/>
                    </a:cubicBezTo>
                    <a:lnTo>
                      <a:pt x="4054860" y="158837"/>
                    </a:lnTo>
                    <a:lnTo>
                      <a:pt x="4004295" y="158837"/>
                    </a:lnTo>
                    <a:lnTo>
                      <a:pt x="4004295" y="154819"/>
                    </a:lnTo>
                    <a:lnTo>
                      <a:pt x="4006416" y="154819"/>
                    </a:lnTo>
                    <a:cubicBezTo>
                      <a:pt x="4011179" y="154819"/>
                      <a:pt x="4014509" y="154093"/>
                      <a:pt x="4016406" y="152642"/>
                    </a:cubicBezTo>
                    <a:cubicBezTo>
                      <a:pt x="4018304" y="151191"/>
                      <a:pt x="4019625" y="149052"/>
                      <a:pt x="4020369" y="146224"/>
                    </a:cubicBezTo>
                    <a:cubicBezTo>
                      <a:pt x="4020666" y="145108"/>
                      <a:pt x="4020815" y="141610"/>
                      <a:pt x="4020815" y="135732"/>
                    </a:cubicBezTo>
                    <a:lnTo>
                      <a:pt x="4020815" y="93874"/>
                    </a:lnTo>
                    <a:cubicBezTo>
                      <a:pt x="4020815" y="84572"/>
                      <a:pt x="4019606" y="77819"/>
                      <a:pt x="4017187" y="73615"/>
                    </a:cubicBezTo>
                    <a:cubicBezTo>
                      <a:pt x="4014769" y="69410"/>
                      <a:pt x="4010695" y="67308"/>
                      <a:pt x="4004965" y="67308"/>
                    </a:cubicBezTo>
                    <a:cubicBezTo>
                      <a:pt x="3996110" y="67308"/>
                      <a:pt x="3987292" y="72145"/>
                      <a:pt x="3978511" y="81819"/>
                    </a:cubicBezTo>
                    <a:lnTo>
                      <a:pt x="3978511" y="135732"/>
                    </a:lnTo>
                    <a:cubicBezTo>
                      <a:pt x="3978511" y="142652"/>
                      <a:pt x="3978920" y="146931"/>
                      <a:pt x="3979739" y="148568"/>
                    </a:cubicBezTo>
                    <a:cubicBezTo>
                      <a:pt x="3980780" y="150726"/>
                      <a:pt x="3982213" y="152307"/>
                      <a:pt x="3984036" y="153312"/>
                    </a:cubicBezTo>
                    <a:cubicBezTo>
                      <a:pt x="3985859" y="154317"/>
                      <a:pt x="3989561" y="154819"/>
                      <a:pt x="3995142" y="154819"/>
                    </a:cubicBezTo>
                    <a:lnTo>
                      <a:pt x="3995142" y="158837"/>
                    </a:lnTo>
                    <a:lnTo>
                      <a:pt x="3944578" y="158837"/>
                    </a:lnTo>
                    <a:lnTo>
                      <a:pt x="3944578" y="154819"/>
                    </a:lnTo>
                    <a:lnTo>
                      <a:pt x="3946810" y="154819"/>
                    </a:lnTo>
                    <a:cubicBezTo>
                      <a:pt x="3952019" y="154819"/>
                      <a:pt x="3955535" y="153498"/>
                      <a:pt x="3957359" y="150856"/>
                    </a:cubicBezTo>
                    <a:cubicBezTo>
                      <a:pt x="3959182" y="148215"/>
                      <a:pt x="3960093" y="143173"/>
                      <a:pt x="3960093" y="135732"/>
                    </a:cubicBezTo>
                    <a:lnTo>
                      <a:pt x="3960093" y="97781"/>
                    </a:lnTo>
                    <a:cubicBezTo>
                      <a:pt x="3960093" y="85502"/>
                      <a:pt x="3959814" y="78024"/>
                      <a:pt x="3959256" y="75345"/>
                    </a:cubicBezTo>
                    <a:cubicBezTo>
                      <a:pt x="3958698" y="72666"/>
                      <a:pt x="3957842" y="70843"/>
                      <a:pt x="3956689" y="69875"/>
                    </a:cubicBezTo>
                    <a:cubicBezTo>
                      <a:pt x="3955535" y="68908"/>
                      <a:pt x="3953991" y="68424"/>
                      <a:pt x="3952057" y="68424"/>
                    </a:cubicBezTo>
                    <a:cubicBezTo>
                      <a:pt x="3949973" y="68424"/>
                      <a:pt x="3947480" y="68982"/>
                      <a:pt x="3944578" y="70098"/>
                    </a:cubicBezTo>
                    <a:lnTo>
                      <a:pt x="3942904" y="66080"/>
                    </a:lnTo>
                    <a:close/>
                    <a:moveTo>
                      <a:pt x="3610012" y="53579"/>
                    </a:moveTo>
                    <a:cubicBezTo>
                      <a:pt x="3619091" y="53579"/>
                      <a:pt x="3626532" y="55104"/>
                      <a:pt x="3632337" y="58155"/>
                    </a:cubicBezTo>
                    <a:cubicBezTo>
                      <a:pt x="3636727" y="60462"/>
                      <a:pt x="3639964" y="64071"/>
                      <a:pt x="3642048" y="68982"/>
                    </a:cubicBezTo>
                    <a:cubicBezTo>
                      <a:pt x="3643387" y="72182"/>
                      <a:pt x="3644057" y="78730"/>
                      <a:pt x="3644057" y="88628"/>
                    </a:cubicBezTo>
                    <a:lnTo>
                      <a:pt x="3644057" y="123342"/>
                    </a:lnTo>
                    <a:cubicBezTo>
                      <a:pt x="3644057" y="133090"/>
                      <a:pt x="3644243" y="139062"/>
                      <a:pt x="3644615" y="141257"/>
                    </a:cubicBezTo>
                    <a:cubicBezTo>
                      <a:pt x="3644987" y="143452"/>
                      <a:pt x="3645601" y="144922"/>
                      <a:pt x="3646457" y="145666"/>
                    </a:cubicBezTo>
                    <a:cubicBezTo>
                      <a:pt x="3647312" y="146410"/>
                      <a:pt x="3648298" y="146782"/>
                      <a:pt x="3649415" y="146782"/>
                    </a:cubicBezTo>
                    <a:cubicBezTo>
                      <a:pt x="3650605" y="146782"/>
                      <a:pt x="3651647" y="146522"/>
                      <a:pt x="3652540" y="146001"/>
                    </a:cubicBezTo>
                    <a:cubicBezTo>
                      <a:pt x="3654103" y="145033"/>
                      <a:pt x="3657116" y="142317"/>
                      <a:pt x="3661581" y="137852"/>
                    </a:cubicBezTo>
                    <a:lnTo>
                      <a:pt x="3661581" y="144103"/>
                    </a:lnTo>
                    <a:cubicBezTo>
                      <a:pt x="3653247" y="155265"/>
                      <a:pt x="3645285" y="160846"/>
                      <a:pt x="3637694" y="160846"/>
                    </a:cubicBezTo>
                    <a:cubicBezTo>
                      <a:pt x="3634048" y="160846"/>
                      <a:pt x="3631146" y="159581"/>
                      <a:pt x="3628988" y="157051"/>
                    </a:cubicBezTo>
                    <a:cubicBezTo>
                      <a:pt x="3626830" y="154521"/>
                      <a:pt x="3625714" y="150205"/>
                      <a:pt x="3625639" y="144103"/>
                    </a:cubicBezTo>
                    <a:cubicBezTo>
                      <a:pt x="3615147" y="152214"/>
                      <a:pt x="3608561" y="156902"/>
                      <a:pt x="3605882" y="158168"/>
                    </a:cubicBezTo>
                    <a:cubicBezTo>
                      <a:pt x="3601864" y="160028"/>
                      <a:pt x="3597585" y="160958"/>
                      <a:pt x="3593046" y="160958"/>
                    </a:cubicBezTo>
                    <a:cubicBezTo>
                      <a:pt x="3585977" y="160958"/>
                      <a:pt x="3580154" y="158540"/>
                      <a:pt x="3575577" y="153703"/>
                    </a:cubicBezTo>
                    <a:cubicBezTo>
                      <a:pt x="3571001" y="148866"/>
                      <a:pt x="3568713" y="142503"/>
                      <a:pt x="3568713" y="134615"/>
                    </a:cubicBezTo>
                    <a:cubicBezTo>
                      <a:pt x="3568713" y="129630"/>
                      <a:pt x="3569829" y="125314"/>
                      <a:pt x="3572061" y="121667"/>
                    </a:cubicBezTo>
                    <a:cubicBezTo>
                      <a:pt x="3575112" y="116607"/>
                      <a:pt x="3580414" y="111845"/>
                      <a:pt x="3587967" y="107380"/>
                    </a:cubicBezTo>
                    <a:cubicBezTo>
                      <a:pt x="3595520" y="102915"/>
                      <a:pt x="3608078" y="97483"/>
                      <a:pt x="3625639" y="91083"/>
                    </a:cubicBezTo>
                    <a:lnTo>
                      <a:pt x="3625639" y="87065"/>
                    </a:lnTo>
                    <a:cubicBezTo>
                      <a:pt x="3625639" y="76870"/>
                      <a:pt x="3624021" y="69875"/>
                      <a:pt x="3620784" y="66080"/>
                    </a:cubicBezTo>
                    <a:cubicBezTo>
                      <a:pt x="3617547" y="62285"/>
                      <a:pt x="3612840" y="60387"/>
                      <a:pt x="3606664" y="60387"/>
                    </a:cubicBezTo>
                    <a:cubicBezTo>
                      <a:pt x="3601976" y="60387"/>
                      <a:pt x="3598255" y="61652"/>
                      <a:pt x="3595502" y="64183"/>
                    </a:cubicBezTo>
                    <a:cubicBezTo>
                      <a:pt x="3592674" y="66713"/>
                      <a:pt x="3591260" y="69615"/>
                      <a:pt x="3591260" y="72889"/>
                    </a:cubicBezTo>
                    <a:lnTo>
                      <a:pt x="3591483" y="79363"/>
                    </a:lnTo>
                    <a:cubicBezTo>
                      <a:pt x="3591483" y="82786"/>
                      <a:pt x="3590609" y="85428"/>
                      <a:pt x="3588860" y="87288"/>
                    </a:cubicBezTo>
                    <a:cubicBezTo>
                      <a:pt x="3587111" y="89148"/>
                      <a:pt x="3584823" y="90079"/>
                      <a:pt x="3581995" y="90079"/>
                    </a:cubicBezTo>
                    <a:cubicBezTo>
                      <a:pt x="3579242" y="90079"/>
                      <a:pt x="3576991" y="89111"/>
                      <a:pt x="3575242" y="87177"/>
                    </a:cubicBezTo>
                    <a:cubicBezTo>
                      <a:pt x="3573494" y="85242"/>
                      <a:pt x="3572619" y="82600"/>
                      <a:pt x="3572619" y="79251"/>
                    </a:cubicBezTo>
                    <a:cubicBezTo>
                      <a:pt x="3572619" y="72852"/>
                      <a:pt x="3575893" y="66973"/>
                      <a:pt x="3582442" y="61615"/>
                    </a:cubicBezTo>
                    <a:cubicBezTo>
                      <a:pt x="3588990" y="56257"/>
                      <a:pt x="3598180" y="53579"/>
                      <a:pt x="3610012" y="53579"/>
                    </a:cubicBezTo>
                    <a:close/>
                    <a:moveTo>
                      <a:pt x="3421819" y="53579"/>
                    </a:moveTo>
                    <a:lnTo>
                      <a:pt x="3426619" y="53579"/>
                    </a:lnTo>
                    <a:lnTo>
                      <a:pt x="3426619" y="75345"/>
                    </a:lnTo>
                    <a:cubicBezTo>
                      <a:pt x="3434060" y="67903"/>
                      <a:pt x="3438451" y="63624"/>
                      <a:pt x="3439790" y="62508"/>
                    </a:cubicBezTo>
                    <a:cubicBezTo>
                      <a:pt x="3443139" y="59680"/>
                      <a:pt x="3446748" y="57485"/>
                      <a:pt x="3450617" y="55923"/>
                    </a:cubicBezTo>
                    <a:cubicBezTo>
                      <a:pt x="3454487" y="54360"/>
                      <a:pt x="3458319" y="53579"/>
                      <a:pt x="3462114" y="53579"/>
                    </a:cubicBezTo>
                    <a:cubicBezTo>
                      <a:pt x="3468514" y="53579"/>
                      <a:pt x="3474021" y="55439"/>
                      <a:pt x="3478634" y="59160"/>
                    </a:cubicBezTo>
                    <a:cubicBezTo>
                      <a:pt x="3483248" y="62880"/>
                      <a:pt x="3486336" y="68275"/>
                      <a:pt x="3487899" y="75345"/>
                    </a:cubicBezTo>
                    <a:cubicBezTo>
                      <a:pt x="3495563" y="66415"/>
                      <a:pt x="3502038" y="60555"/>
                      <a:pt x="3507321" y="57764"/>
                    </a:cubicBezTo>
                    <a:cubicBezTo>
                      <a:pt x="3512604" y="54974"/>
                      <a:pt x="3518037" y="53579"/>
                      <a:pt x="3523618" y="53579"/>
                    </a:cubicBezTo>
                    <a:cubicBezTo>
                      <a:pt x="3529050" y="53579"/>
                      <a:pt x="3533868" y="54974"/>
                      <a:pt x="3538073" y="57764"/>
                    </a:cubicBezTo>
                    <a:cubicBezTo>
                      <a:pt x="3542277" y="60555"/>
                      <a:pt x="3545607" y="65113"/>
                      <a:pt x="3548063" y="71438"/>
                    </a:cubicBezTo>
                    <a:cubicBezTo>
                      <a:pt x="3549700" y="75754"/>
                      <a:pt x="3550518" y="82526"/>
                      <a:pt x="3550518" y="91753"/>
                    </a:cubicBezTo>
                    <a:lnTo>
                      <a:pt x="3550518" y="135732"/>
                    </a:lnTo>
                    <a:cubicBezTo>
                      <a:pt x="3550518" y="142131"/>
                      <a:pt x="3551002" y="146522"/>
                      <a:pt x="3551969" y="148903"/>
                    </a:cubicBezTo>
                    <a:cubicBezTo>
                      <a:pt x="3552713" y="150540"/>
                      <a:pt x="3554090" y="151935"/>
                      <a:pt x="3556099" y="153089"/>
                    </a:cubicBezTo>
                    <a:cubicBezTo>
                      <a:pt x="3558109" y="154242"/>
                      <a:pt x="3561383" y="154819"/>
                      <a:pt x="3565922" y="154819"/>
                    </a:cubicBezTo>
                    <a:lnTo>
                      <a:pt x="3565922" y="158837"/>
                    </a:lnTo>
                    <a:lnTo>
                      <a:pt x="3515469" y="158837"/>
                    </a:lnTo>
                    <a:lnTo>
                      <a:pt x="3515469" y="154819"/>
                    </a:lnTo>
                    <a:lnTo>
                      <a:pt x="3517590" y="154819"/>
                    </a:lnTo>
                    <a:cubicBezTo>
                      <a:pt x="3521980" y="154819"/>
                      <a:pt x="3525404" y="153963"/>
                      <a:pt x="3527859" y="152252"/>
                    </a:cubicBezTo>
                    <a:cubicBezTo>
                      <a:pt x="3529571" y="151061"/>
                      <a:pt x="3530799" y="149163"/>
                      <a:pt x="3531543" y="146559"/>
                    </a:cubicBezTo>
                    <a:cubicBezTo>
                      <a:pt x="3531840" y="145294"/>
                      <a:pt x="3531989" y="141685"/>
                      <a:pt x="3531989" y="135732"/>
                    </a:cubicBezTo>
                    <a:lnTo>
                      <a:pt x="3531989" y="91753"/>
                    </a:lnTo>
                    <a:cubicBezTo>
                      <a:pt x="3531989" y="83419"/>
                      <a:pt x="3530985" y="77540"/>
                      <a:pt x="3528975" y="74117"/>
                    </a:cubicBezTo>
                    <a:cubicBezTo>
                      <a:pt x="3526073" y="69354"/>
                      <a:pt x="3521422" y="66973"/>
                      <a:pt x="3515023" y="66973"/>
                    </a:cubicBezTo>
                    <a:cubicBezTo>
                      <a:pt x="3511079" y="66973"/>
                      <a:pt x="3507116" y="67959"/>
                      <a:pt x="3503135" y="69931"/>
                    </a:cubicBezTo>
                    <a:cubicBezTo>
                      <a:pt x="3499154" y="71903"/>
                      <a:pt x="3494336" y="75568"/>
                      <a:pt x="3488680" y="80926"/>
                    </a:cubicBezTo>
                    <a:lnTo>
                      <a:pt x="3488457" y="82154"/>
                    </a:lnTo>
                    <a:lnTo>
                      <a:pt x="3488680" y="86953"/>
                    </a:lnTo>
                    <a:lnTo>
                      <a:pt x="3488680" y="135732"/>
                    </a:lnTo>
                    <a:cubicBezTo>
                      <a:pt x="3488680" y="142727"/>
                      <a:pt x="3489071" y="147080"/>
                      <a:pt x="3489852" y="148791"/>
                    </a:cubicBezTo>
                    <a:cubicBezTo>
                      <a:pt x="3490634" y="150503"/>
                      <a:pt x="3492103" y="151935"/>
                      <a:pt x="3494261" y="153089"/>
                    </a:cubicBezTo>
                    <a:cubicBezTo>
                      <a:pt x="3496419" y="154242"/>
                      <a:pt x="3500103" y="154819"/>
                      <a:pt x="3505312" y="154819"/>
                    </a:cubicBezTo>
                    <a:lnTo>
                      <a:pt x="3505312" y="158837"/>
                    </a:lnTo>
                    <a:lnTo>
                      <a:pt x="3453631" y="158837"/>
                    </a:lnTo>
                    <a:lnTo>
                      <a:pt x="3453631" y="154819"/>
                    </a:lnTo>
                    <a:cubicBezTo>
                      <a:pt x="3459287" y="154819"/>
                      <a:pt x="3463175" y="154149"/>
                      <a:pt x="3465296" y="152810"/>
                    </a:cubicBezTo>
                    <a:cubicBezTo>
                      <a:pt x="3467416" y="151470"/>
                      <a:pt x="3468886" y="149461"/>
                      <a:pt x="3469705" y="146782"/>
                    </a:cubicBezTo>
                    <a:cubicBezTo>
                      <a:pt x="3470077" y="145517"/>
                      <a:pt x="3470263" y="141834"/>
                      <a:pt x="3470263" y="135732"/>
                    </a:cubicBezTo>
                    <a:lnTo>
                      <a:pt x="3470263" y="91753"/>
                    </a:lnTo>
                    <a:cubicBezTo>
                      <a:pt x="3470263" y="83419"/>
                      <a:pt x="3469035" y="77428"/>
                      <a:pt x="3466579" y="73782"/>
                    </a:cubicBezTo>
                    <a:cubicBezTo>
                      <a:pt x="3463305" y="69019"/>
                      <a:pt x="3458729" y="66638"/>
                      <a:pt x="3452850" y="66638"/>
                    </a:cubicBezTo>
                    <a:cubicBezTo>
                      <a:pt x="3448831" y="66638"/>
                      <a:pt x="3444850" y="67717"/>
                      <a:pt x="3440906" y="69875"/>
                    </a:cubicBezTo>
                    <a:cubicBezTo>
                      <a:pt x="3434730" y="73149"/>
                      <a:pt x="3429968" y="76833"/>
                      <a:pt x="3426619" y="80926"/>
                    </a:cubicBezTo>
                    <a:lnTo>
                      <a:pt x="3426619" y="135732"/>
                    </a:lnTo>
                    <a:cubicBezTo>
                      <a:pt x="3426619" y="142429"/>
                      <a:pt x="3427084" y="146782"/>
                      <a:pt x="3428014" y="148791"/>
                    </a:cubicBezTo>
                    <a:cubicBezTo>
                      <a:pt x="3428944" y="150801"/>
                      <a:pt x="3430321" y="152307"/>
                      <a:pt x="3432144" y="153312"/>
                    </a:cubicBezTo>
                    <a:cubicBezTo>
                      <a:pt x="3433967" y="154317"/>
                      <a:pt x="3437669" y="154819"/>
                      <a:pt x="3443250" y="154819"/>
                    </a:cubicBezTo>
                    <a:lnTo>
                      <a:pt x="3443250" y="158837"/>
                    </a:lnTo>
                    <a:lnTo>
                      <a:pt x="3392686" y="158837"/>
                    </a:lnTo>
                    <a:lnTo>
                      <a:pt x="3392686" y="154819"/>
                    </a:lnTo>
                    <a:cubicBezTo>
                      <a:pt x="3397374" y="154819"/>
                      <a:pt x="3400648" y="154317"/>
                      <a:pt x="3402509" y="153312"/>
                    </a:cubicBezTo>
                    <a:cubicBezTo>
                      <a:pt x="3404369" y="152307"/>
                      <a:pt x="3405783" y="150707"/>
                      <a:pt x="3406750" y="148512"/>
                    </a:cubicBezTo>
                    <a:cubicBezTo>
                      <a:pt x="3407718" y="146317"/>
                      <a:pt x="3408201" y="142057"/>
                      <a:pt x="3408201" y="135732"/>
                    </a:cubicBezTo>
                    <a:lnTo>
                      <a:pt x="3408201" y="96664"/>
                    </a:lnTo>
                    <a:cubicBezTo>
                      <a:pt x="3408201" y="85428"/>
                      <a:pt x="3407867" y="78172"/>
                      <a:pt x="3407197" y="74898"/>
                    </a:cubicBezTo>
                    <a:cubicBezTo>
                      <a:pt x="3406676" y="72443"/>
                      <a:pt x="3405857" y="70750"/>
                      <a:pt x="3404741" y="69819"/>
                    </a:cubicBezTo>
                    <a:cubicBezTo>
                      <a:pt x="3403625" y="68889"/>
                      <a:pt x="3402099" y="68424"/>
                      <a:pt x="3400165" y="68424"/>
                    </a:cubicBezTo>
                    <a:cubicBezTo>
                      <a:pt x="3398081" y="68424"/>
                      <a:pt x="3395588" y="68982"/>
                      <a:pt x="3392686" y="70098"/>
                    </a:cubicBezTo>
                    <a:lnTo>
                      <a:pt x="3391012" y="66080"/>
                    </a:lnTo>
                    <a:close/>
                    <a:moveTo>
                      <a:pt x="3345284" y="53579"/>
                    </a:moveTo>
                    <a:lnTo>
                      <a:pt x="3349972" y="53579"/>
                    </a:lnTo>
                    <a:lnTo>
                      <a:pt x="3349972" y="76572"/>
                    </a:lnTo>
                    <a:cubicBezTo>
                      <a:pt x="3358530" y="61243"/>
                      <a:pt x="3367311" y="53579"/>
                      <a:pt x="3376315" y="53579"/>
                    </a:cubicBezTo>
                    <a:cubicBezTo>
                      <a:pt x="3380408" y="53579"/>
                      <a:pt x="3383794" y="54825"/>
                      <a:pt x="3386472" y="57318"/>
                    </a:cubicBezTo>
                    <a:cubicBezTo>
                      <a:pt x="3389151" y="59811"/>
                      <a:pt x="3390491" y="62694"/>
                      <a:pt x="3390491" y="65968"/>
                    </a:cubicBezTo>
                    <a:cubicBezTo>
                      <a:pt x="3390491" y="68871"/>
                      <a:pt x="3389523" y="71326"/>
                      <a:pt x="3387589" y="73335"/>
                    </a:cubicBezTo>
                    <a:cubicBezTo>
                      <a:pt x="3385654" y="75345"/>
                      <a:pt x="3383347" y="76349"/>
                      <a:pt x="3380668" y="76349"/>
                    </a:cubicBezTo>
                    <a:cubicBezTo>
                      <a:pt x="3378064" y="76349"/>
                      <a:pt x="3375143" y="75066"/>
                      <a:pt x="3371906" y="72498"/>
                    </a:cubicBezTo>
                    <a:cubicBezTo>
                      <a:pt x="3368669" y="69931"/>
                      <a:pt x="3366269" y="68647"/>
                      <a:pt x="3364706" y="68647"/>
                    </a:cubicBezTo>
                    <a:cubicBezTo>
                      <a:pt x="3363367" y="68647"/>
                      <a:pt x="3361916" y="69392"/>
                      <a:pt x="3360353" y="70880"/>
                    </a:cubicBezTo>
                    <a:cubicBezTo>
                      <a:pt x="3357005" y="73931"/>
                      <a:pt x="3353544" y="78954"/>
                      <a:pt x="3349972" y="85949"/>
                    </a:cubicBezTo>
                    <a:lnTo>
                      <a:pt x="3349972" y="134950"/>
                    </a:lnTo>
                    <a:cubicBezTo>
                      <a:pt x="3349972" y="140606"/>
                      <a:pt x="3350679" y="144885"/>
                      <a:pt x="3352093" y="147787"/>
                    </a:cubicBezTo>
                    <a:cubicBezTo>
                      <a:pt x="3353061" y="149796"/>
                      <a:pt x="3354772" y="151470"/>
                      <a:pt x="3357228" y="152810"/>
                    </a:cubicBezTo>
                    <a:cubicBezTo>
                      <a:pt x="3359683" y="154149"/>
                      <a:pt x="3363218" y="154819"/>
                      <a:pt x="3367832" y="154819"/>
                    </a:cubicBezTo>
                    <a:lnTo>
                      <a:pt x="3367832" y="158837"/>
                    </a:lnTo>
                    <a:lnTo>
                      <a:pt x="3315481" y="158837"/>
                    </a:lnTo>
                    <a:lnTo>
                      <a:pt x="3315481" y="154819"/>
                    </a:lnTo>
                    <a:cubicBezTo>
                      <a:pt x="3320690" y="154819"/>
                      <a:pt x="3324560" y="154000"/>
                      <a:pt x="3327090" y="152363"/>
                    </a:cubicBezTo>
                    <a:cubicBezTo>
                      <a:pt x="3328950" y="151173"/>
                      <a:pt x="3330253" y="149275"/>
                      <a:pt x="3330997" y="146671"/>
                    </a:cubicBezTo>
                    <a:cubicBezTo>
                      <a:pt x="3331369" y="145405"/>
                      <a:pt x="3331555" y="141796"/>
                      <a:pt x="3331555" y="135843"/>
                    </a:cubicBezTo>
                    <a:lnTo>
                      <a:pt x="3331555" y="96218"/>
                    </a:lnTo>
                    <a:cubicBezTo>
                      <a:pt x="3331555" y="84312"/>
                      <a:pt x="3331313" y="77224"/>
                      <a:pt x="3330829" y="74954"/>
                    </a:cubicBezTo>
                    <a:cubicBezTo>
                      <a:pt x="3330346" y="72684"/>
                      <a:pt x="3329453" y="71029"/>
                      <a:pt x="3328150" y="69987"/>
                    </a:cubicBezTo>
                    <a:cubicBezTo>
                      <a:pt x="3326848" y="68945"/>
                      <a:pt x="3325230" y="68424"/>
                      <a:pt x="3323295" y="68424"/>
                    </a:cubicBezTo>
                    <a:cubicBezTo>
                      <a:pt x="3320988" y="68424"/>
                      <a:pt x="3318384" y="68982"/>
                      <a:pt x="3315481" y="70098"/>
                    </a:cubicBezTo>
                    <a:lnTo>
                      <a:pt x="3314365" y="66080"/>
                    </a:lnTo>
                    <a:close/>
                    <a:moveTo>
                      <a:pt x="3255764" y="53579"/>
                    </a:moveTo>
                    <a:cubicBezTo>
                      <a:pt x="3271242" y="53579"/>
                      <a:pt x="3283669" y="59457"/>
                      <a:pt x="3293046" y="71215"/>
                    </a:cubicBezTo>
                    <a:cubicBezTo>
                      <a:pt x="3301008" y="81261"/>
                      <a:pt x="3304989" y="92795"/>
                      <a:pt x="3304989" y="105817"/>
                    </a:cubicBezTo>
                    <a:cubicBezTo>
                      <a:pt x="3304989" y="114970"/>
                      <a:pt x="3302794" y="124235"/>
                      <a:pt x="3298403" y="133611"/>
                    </a:cubicBezTo>
                    <a:cubicBezTo>
                      <a:pt x="3294013" y="142987"/>
                      <a:pt x="3287967" y="150056"/>
                      <a:pt x="3280265" y="154819"/>
                    </a:cubicBezTo>
                    <a:cubicBezTo>
                      <a:pt x="3272563" y="159581"/>
                      <a:pt x="3263987" y="161963"/>
                      <a:pt x="3254536" y="161963"/>
                    </a:cubicBezTo>
                    <a:cubicBezTo>
                      <a:pt x="3239133" y="161963"/>
                      <a:pt x="3226892" y="155823"/>
                      <a:pt x="3217813" y="143545"/>
                    </a:cubicBezTo>
                    <a:cubicBezTo>
                      <a:pt x="3210148" y="133202"/>
                      <a:pt x="3206316" y="121593"/>
                      <a:pt x="3206316" y="108719"/>
                    </a:cubicBezTo>
                    <a:cubicBezTo>
                      <a:pt x="3206316" y="99343"/>
                      <a:pt x="3208641" y="90023"/>
                      <a:pt x="3213292" y="80758"/>
                    </a:cubicBezTo>
                    <a:cubicBezTo>
                      <a:pt x="3217943" y="71494"/>
                      <a:pt x="3224064" y="64648"/>
                      <a:pt x="3231654" y="60220"/>
                    </a:cubicBezTo>
                    <a:cubicBezTo>
                      <a:pt x="3239244" y="55792"/>
                      <a:pt x="3247281" y="53579"/>
                      <a:pt x="3255764" y="53579"/>
                    </a:cubicBezTo>
                    <a:close/>
                    <a:moveTo>
                      <a:pt x="2887861" y="53579"/>
                    </a:moveTo>
                    <a:lnTo>
                      <a:pt x="2892661" y="53579"/>
                    </a:lnTo>
                    <a:lnTo>
                      <a:pt x="2892661" y="75233"/>
                    </a:lnTo>
                    <a:cubicBezTo>
                      <a:pt x="2904641" y="60797"/>
                      <a:pt x="2916064" y="53579"/>
                      <a:pt x="2926928" y="53579"/>
                    </a:cubicBezTo>
                    <a:cubicBezTo>
                      <a:pt x="2932509" y="53579"/>
                      <a:pt x="2937309" y="54974"/>
                      <a:pt x="2941328" y="57764"/>
                    </a:cubicBezTo>
                    <a:cubicBezTo>
                      <a:pt x="2945346" y="60555"/>
                      <a:pt x="2948546" y="65150"/>
                      <a:pt x="2950927" y="71550"/>
                    </a:cubicBezTo>
                    <a:cubicBezTo>
                      <a:pt x="2952564" y="76014"/>
                      <a:pt x="2953383" y="82860"/>
                      <a:pt x="2953383" y="92088"/>
                    </a:cubicBezTo>
                    <a:lnTo>
                      <a:pt x="2953383" y="135732"/>
                    </a:lnTo>
                    <a:cubicBezTo>
                      <a:pt x="2953383" y="142206"/>
                      <a:pt x="2953904" y="146596"/>
                      <a:pt x="2954945" y="148903"/>
                    </a:cubicBezTo>
                    <a:cubicBezTo>
                      <a:pt x="2955764" y="150763"/>
                      <a:pt x="2957085" y="152214"/>
                      <a:pt x="2958908" y="153256"/>
                    </a:cubicBezTo>
                    <a:cubicBezTo>
                      <a:pt x="2960731" y="154298"/>
                      <a:pt x="2964098" y="154819"/>
                      <a:pt x="2969010" y="154819"/>
                    </a:cubicBezTo>
                    <a:lnTo>
                      <a:pt x="2969010" y="158837"/>
                    </a:lnTo>
                    <a:lnTo>
                      <a:pt x="2918445" y="158837"/>
                    </a:lnTo>
                    <a:lnTo>
                      <a:pt x="2918445" y="154819"/>
                    </a:lnTo>
                    <a:lnTo>
                      <a:pt x="2920566" y="154819"/>
                    </a:lnTo>
                    <a:cubicBezTo>
                      <a:pt x="2925329" y="154819"/>
                      <a:pt x="2928659" y="154093"/>
                      <a:pt x="2930556" y="152642"/>
                    </a:cubicBezTo>
                    <a:cubicBezTo>
                      <a:pt x="2932454" y="151191"/>
                      <a:pt x="2933775" y="149052"/>
                      <a:pt x="2934519" y="146224"/>
                    </a:cubicBezTo>
                    <a:cubicBezTo>
                      <a:pt x="2934816" y="145108"/>
                      <a:pt x="2934965" y="141610"/>
                      <a:pt x="2934965" y="135732"/>
                    </a:cubicBezTo>
                    <a:lnTo>
                      <a:pt x="2934965" y="93874"/>
                    </a:lnTo>
                    <a:cubicBezTo>
                      <a:pt x="2934965" y="84572"/>
                      <a:pt x="2933756" y="77819"/>
                      <a:pt x="2931337" y="73615"/>
                    </a:cubicBezTo>
                    <a:cubicBezTo>
                      <a:pt x="2928919" y="69410"/>
                      <a:pt x="2924845" y="67308"/>
                      <a:pt x="2919115" y="67308"/>
                    </a:cubicBezTo>
                    <a:cubicBezTo>
                      <a:pt x="2910260" y="67308"/>
                      <a:pt x="2901442" y="72145"/>
                      <a:pt x="2892661" y="81819"/>
                    </a:cubicBezTo>
                    <a:lnTo>
                      <a:pt x="2892661" y="135732"/>
                    </a:lnTo>
                    <a:cubicBezTo>
                      <a:pt x="2892661" y="142652"/>
                      <a:pt x="2893070" y="146931"/>
                      <a:pt x="2893889" y="148568"/>
                    </a:cubicBezTo>
                    <a:cubicBezTo>
                      <a:pt x="2894930" y="150726"/>
                      <a:pt x="2896363" y="152307"/>
                      <a:pt x="2898186" y="153312"/>
                    </a:cubicBezTo>
                    <a:cubicBezTo>
                      <a:pt x="2900009" y="154317"/>
                      <a:pt x="2903711" y="154819"/>
                      <a:pt x="2909292" y="154819"/>
                    </a:cubicBezTo>
                    <a:lnTo>
                      <a:pt x="2909292" y="158837"/>
                    </a:lnTo>
                    <a:lnTo>
                      <a:pt x="2858728" y="158837"/>
                    </a:lnTo>
                    <a:lnTo>
                      <a:pt x="2858728" y="154819"/>
                    </a:lnTo>
                    <a:lnTo>
                      <a:pt x="2860960" y="154819"/>
                    </a:lnTo>
                    <a:cubicBezTo>
                      <a:pt x="2866169" y="154819"/>
                      <a:pt x="2869685" y="153498"/>
                      <a:pt x="2871509" y="150856"/>
                    </a:cubicBezTo>
                    <a:cubicBezTo>
                      <a:pt x="2873332" y="148215"/>
                      <a:pt x="2874243" y="143173"/>
                      <a:pt x="2874243" y="135732"/>
                    </a:cubicBezTo>
                    <a:lnTo>
                      <a:pt x="2874243" y="97781"/>
                    </a:lnTo>
                    <a:cubicBezTo>
                      <a:pt x="2874243" y="85502"/>
                      <a:pt x="2873964" y="78024"/>
                      <a:pt x="2873406" y="75345"/>
                    </a:cubicBezTo>
                    <a:cubicBezTo>
                      <a:pt x="2872848" y="72666"/>
                      <a:pt x="2871992" y="70843"/>
                      <a:pt x="2870839" y="69875"/>
                    </a:cubicBezTo>
                    <a:cubicBezTo>
                      <a:pt x="2869685" y="68908"/>
                      <a:pt x="2868141" y="68424"/>
                      <a:pt x="2866207" y="68424"/>
                    </a:cubicBezTo>
                    <a:cubicBezTo>
                      <a:pt x="2864123" y="68424"/>
                      <a:pt x="2861630" y="68982"/>
                      <a:pt x="2858728" y="70098"/>
                    </a:cubicBezTo>
                    <a:lnTo>
                      <a:pt x="2857054" y="66080"/>
                    </a:lnTo>
                    <a:close/>
                    <a:moveTo>
                      <a:pt x="2800387" y="53579"/>
                    </a:moveTo>
                    <a:cubicBezTo>
                      <a:pt x="2809466" y="53579"/>
                      <a:pt x="2816907" y="55104"/>
                      <a:pt x="2822712" y="58155"/>
                    </a:cubicBezTo>
                    <a:cubicBezTo>
                      <a:pt x="2827102" y="60462"/>
                      <a:pt x="2830339" y="64071"/>
                      <a:pt x="2832423" y="68982"/>
                    </a:cubicBezTo>
                    <a:cubicBezTo>
                      <a:pt x="2833762" y="72182"/>
                      <a:pt x="2834432" y="78730"/>
                      <a:pt x="2834432" y="88628"/>
                    </a:cubicBezTo>
                    <a:lnTo>
                      <a:pt x="2834432" y="123342"/>
                    </a:lnTo>
                    <a:cubicBezTo>
                      <a:pt x="2834432" y="133090"/>
                      <a:pt x="2834618" y="139062"/>
                      <a:pt x="2834990" y="141257"/>
                    </a:cubicBezTo>
                    <a:cubicBezTo>
                      <a:pt x="2835362" y="143452"/>
                      <a:pt x="2835976" y="144922"/>
                      <a:pt x="2836832" y="145666"/>
                    </a:cubicBezTo>
                    <a:cubicBezTo>
                      <a:pt x="2837687" y="146410"/>
                      <a:pt x="2838673" y="146782"/>
                      <a:pt x="2839790" y="146782"/>
                    </a:cubicBezTo>
                    <a:cubicBezTo>
                      <a:pt x="2840980" y="146782"/>
                      <a:pt x="2842022" y="146522"/>
                      <a:pt x="2842915" y="146001"/>
                    </a:cubicBezTo>
                    <a:cubicBezTo>
                      <a:pt x="2844478" y="145033"/>
                      <a:pt x="2847491" y="142317"/>
                      <a:pt x="2851956" y="137852"/>
                    </a:cubicBezTo>
                    <a:lnTo>
                      <a:pt x="2851956" y="144103"/>
                    </a:lnTo>
                    <a:cubicBezTo>
                      <a:pt x="2843622" y="155265"/>
                      <a:pt x="2835660" y="160846"/>
                      <a:pt x="2828069" y="160846"/>
                    </a:cubicBezTo>
                    <a:cubicBezTo>
                      <a:pt x="2824423" y="160846"/>
                      <a:pt x="2821521" y="159581"/>
                      <a:pt x="2819363" y="157051"/>
                    </a:cubicBezTo>
                    <a:cubicBezTo>
                      <a:pt x="2817205" y="154521"/>
                      <a:pt x="2816089" y="150205"/>
                      <a:pt x="2816014" y="144103"/>
                    </a:cubicBezTo>
                    <a:cubicBezTo>
                      <a:pt x="2805522" y="152214"/>
                      <a:pt x="2798936" y="156902"/>
                      <a:pt x="2796257" y="158168"/>
                    </a:cubicBezTo>
                    <a:cubicBezTo>
                      <a:pt x="2792239" y="160028"/>
                      <a:pt x="2787960" y="160958"/>
                      <a:pt x="2783421" y="160958"/>
                    </a:cubicBezTo>
                    <a:cubicBezTo>
                      <a:pt x="2776352" y="160958"/>
                      <a:pt x="2770529" y="158540"/>
                      <a:pt x="2765952" y="153703"/>
                    </a:cubicBezTo>
                    <a:cubicBezTo>
                      <a:pt x="2761376" y="148866"/>
                      <a:pt x="2759088" y="142503"/>
                      <a:pt x="2759088" y="134615"/>
                    </a:cubicBezTo>
                    <a:cubicBezTo>
                      <a:pt x="2759088" y="129630"/>
                      <a:pt x="2760204" y="125314"/>
                      <a:pt x="2762436" y="121667"/>
                    </a:cubicBezTo>
                    <a:cubicBezTo>
                      <a:pt x="2765487" y="116607"/>
                      <a:pt x="2770789" y="111845"/>
                      <a:pt x="2778342" y="107380"/>
                    </a:cubicBezTo>
                    <a:cubicBezTo>
                      <a:pt x="2785895" y="102915"/>
                      <a:pt x="2798453" y="97483"/>
                      <a:pt x="2816014" y="91083"/>
                    </a:cubicBezTo>
                    <a:lnTo>
                      <a:pt x="2816014" y="87065"/>
                    </a:lnTo>
                    <a:cubicBezTo>
                      <a:pt x="2816014" y="76870"/>
                      <a:pt x="2814396" y="69875"/>
                      <a:pt x="2811159" y="66080"/>
                    </a:cubicBezTo>
                    <a:cubicBezTo>
                      <a:pt x="2807922" y="62285"/>
                      <a:pt x="2803215" y="60387"/>
                      <a:pt x="2797039" y="60387"/>
                    </a:cubicBezTo>
                    <a:cubicBezTo>
                      <a:pt x="2792351" y="60387"/>
                      <a:pt x="2788630" y="61652"/>
                      <a:pt x="2785877" y="64183"/>
                    </a:cubicBezTo>
                    <a:cubicBezTo>
                      <a:pt x="2783049" y="66713"/>
                      <a:pt x="2781635" y="69615"/>
                      <a:pt x="2781635" y="72889"/>
                    </a:cubicBezTo>
                    <a:lnTo>
                      <a:pt x="2781858" y="79363"/>
                    </a:lnTo>
                    <a:cubicBezTo>
                      <a:pt x="2781858" y="82786"/>
                      <a:pt x="2780984" y="85428"/>
                      <a:pt x="2779235" y="87288"/>
                    </a:cubicBezTo>
                    <a:cubicBezTo>
                      <a:pt x="2777486" y="89148"/>
                      <a:pt x="2775198" y="90079"/>
                      <a:pt x="2772370" y="90079"/>
                    </a:cubicBezTo>
                    <a:cubicBezTo>
                      <a:pt x="2769617" y="90079"/>
                      <a:pt x="2767366" y="89111"/>
                      <a:pt x="2765617" y="87177"/>
                    </a:cubicBezTo>
                    <a:cubicBezTo>
                      <a:pt x="2763869" y="85242"/>
                      <a:pt x="2762994" y="82600"/>
                      <a:pt x="2762994" y="79251"/>
                    </a:cubicBezTo>
                    <a:cubicBezTo>
                      <a:pt x="2762994" y="72852"/>
                      <a:pt x="2766268" y="66973"/>
                      <a:pt x="2772817" y="61615"/>
                    </a:cubicBezTo>
                    <a:cubicBezTo>
                      <a:pt x="2779365" y="56257"/>
                      <a:pt x="2788555" y="53579"/>
                      <a:pt x="2800387" y="53579"/>
                    </a:cubicBezTo>
                    <a:close/>
                    <a:moveTo>
                      <a:pt x="2731294" y="53579"/>
                    </a:moveTo>
                    <a:lnTo>
                      <a:pt x="2736205" y="53579"/>
                    </a:lnTo>
                    <a:lnTo>
                      <a:pt x="2736205" y="135732"/>
                    </a:lnTo>
                    <a:cubicBezTo>
                      <a:pt x="2736205" y="142131"/>
                      <a:pt x="2736670" y="146391"/>
                      <a:pt x="2737600" y="148512"/>
                    </a:cubicBezTo>
                    <a:cubicBezTo>
                      <a:pt x="2738531" y="150633"/>
                      <a:pt x="2739907" y="152214"/>
                      <a:pt x="2741730" y="153256"/>
                    </a:cubicBezTo>
                    <a:cubicBezTo>
                      <a:pt x="2743554" y="154298"/>
                      <a:pt x="2746884" y="154819"/>
                      <a:pt x="2751721" y="154819"/>
                    </a:cubicBezTo>
                    <a:lnTo>
                      <a:pt x="2751721" y="158837"/>
                    </a:lnTo>
                    <a:lnTo>
                      <a:pt x="2702049" y="158837"/>
                    </a:lnTo>
                    <a:lnTo>
                      <a:pt x="2702049" y="154819"/>
                    </a:lnTo>
                    <a:cubicBezTo>
                      <a:pt x="2707035" y="154819"/>
                      <a:pt x="2710384" y="154335"/>
                      <a:pt x="2712095" y="153368"/>
                    </a:cubicBezTo>
                    <a:cubicBezTo>
                      <a:pt x="2713807" y="152400"/>
                      <a:pt x="2715165" y="150801"/>
                      <a:pt x="2716169" y="148568"/>
                    </a:cubicBezTo>
                    <a:cubicBezTo>
                      <a:pt x="2717174" y="146336"/>
                      <a:pt x="2717676" y="142057"/>
                      <a:pt x="2717676" y="135732"/>
                    </a:cubicBezTo>
                    <a:lnTo>
                      <a:pt x="2717676" y="96329"/>
                    </a:lnTo>
                    <a:cubicBezTo>
                      <a:pt x="2717676" y="85242"/>
                      <a:pt x="2717341" y="78061"/>
                      <a:pt x="2716672" y="74787"/>
                    </a:cubicBezTo>
                    <a:cubicBezTo>
                      <a:pt x="2716151" y="72405"/>
                      <a:pt x="2715332" y="70750"/>
                      <a:pt x="2714216" y="69819"/>
                    </a:cubicBezTo>
                    <a:cubicBezTo>
                      <a:pt x="2713100" y="68889"/>
                      <a:pt x="2711574" y="68424"/>
                      <a:pt x="2709639" y="68424"/>
                    </a:cubicBezTo>
                    <a:cubicBezTo>
                      <a:pt x="2707556" y="68424"/>
                      <a:pt x="2705026" y="68982"/>
                      <a:pt x="2702049" y="70098"/>
                    </a:cubicBezTo>
                    <a:lnTo>
                      <a:pt x="2700486" y="66080"/>
                    </a:lnTo>
                    <a:close/>
                    <a:moveTo>
                      <a:pt x="2674479" y="53579"/>
                    </a:moveTo>
                    <a:lnTo>
                      <a:pt x="2679278" y="53579"/>
                    </a:lnTo>
                    <a:lnTo>
                      <a:pt x="2679278" y="156493"/>
                    </a:lnTo>
                    <a:cubicBezTo>
                      <a:pt x="2679278" y="173980"/>
                      <a:pt x="2675558" y="186966"/>
                      <a:pt x="2668116" y="195449"/>
                    </a:cubicBezTo>
                    <a:cubicBezTo>
                      <a:pt x="2660675" y="203932"/>
                      <a:pt x="2651001" y="208174"/>
                      <a:pt x="2639095" y="208174"/>
                    </a:cubicBezTo>
                    <a:cubicBezTo>
                      <a:pt x="2632323" y="208174"/>
                      <a:pt x="2627300" y="206946"/>
                      <a:pt x="2624026" y="204490"/>
                    </a:cubicBezTo>
                    <a:cubicBezTo>
                      <a:pt x="2620752" y="202035"/>
                      <a:pt x="2619115" y="199505"/>
                      <a:pt x="2619115" y="196900"/>
                    </a:cubicBezTo>
                    <a:cubicBezTo>
                      <a:pt x="2619115" y="194296"/>
                      <a:pt x="2620026" y="192063"/>
                      <a:pt x="2621849" y="190203"/>
                    </a:cubicBezTo>
                    <a:cubicBezTo>
                      <a:pt x="2623673" y="188342"/>
                      <a:pt x="2625812" y="187412"/>
                      <a:pt x="2628268" y="187412"/>
                    </a:cubicBezTo>
                    <a:cubicBezTo>
                      <a:pt x="2630202" y="187412"/>
                      <a:pt x="2632174" y="187896"/>
                      <a:pt x="2634184" y="188863"/>
                    </a:cubicBezTo>
                    <a:cubicBezTo>
                      <a:pt x="2635449" y="189384"/>
                      <a:pt x="2637886" y="191263"/>
                      <a:pt x="2641495" y="194500"/>
                    </a:cubicBezTo>
                    <a:cubicBezTo>
                      <a:pt x="2645104" y="197737"/>
                      <a:pt x="2648136" y="199356"/>
                      <a:pt x="2650592" y="199356"/>
                    </a:cubicBezTo>
                    <a:cubicBezTo>
                      <a:pt x="2652378" y="199356"/>
                      <a:pt x="2654126" y="198667"/>
                      <a:pt x="2655838" y="197291"/>
                    </a:cubicBezTo>
                    <a:cubicBezTo>
                      <a:pt x="2657550" y="195914"/>
                      <a:pt x="2658815" y="193607"/>
                      <a:pt x="2659633" y="190370"/>
                    </a:cubicBezTo>
                    <a:cubicBezTo>
                      <a:pt x="2660452" y="187133"/>
                      <a:pt x="2660861" y="180120"/>
                      <a:pt x="2660861" y="169330"/>
                    </a:cubicBezTo>
                    <a:lnTo>
                      <a:pt x="2660861" y="96553"/>
                    </a:lnTo>
                    <a:cubicBezTo>
                      <a:pt x="2660861" y="85316"/>
                      <a:pt x="2660526" y="78098"/>
                      <a:pt x="2659856" y="74898"/>
                    </a:cubicBezTo>
                    <a:cubicBezTo>
                      <a:pt x="2659335" y="72443"/>
                      <a:pt x="2658517" y="70750"/>
                      <a:pt x="2657401" y="69819"/>
                    </a:cubicBezTo>
                    <a:cubicBezTo>
                      <a:pt x="2656284" y="68889"/>
                      <a:pt x="2654759" y="68424"/>
                      <a:pt x="2652824" y="68424"/>
                    </a:cubicBezTo>
                    <a:cubicBezTo>
                      <a:pt x="2650741" y="68424"/>
                      <a:pt x="2648211" y="68982"/>
                      <a:pt x="2645234" y="70098"/>
                    </a:cubicBezTo>
                    <a:lnTo>
                      <a:pt x="2643671" y="66080"/>
                    </a:lnTo>
                    <a:close/>
                    <a:moveTo>
                      <a:pt x="2208014" y="53579"/>
                    </a:moveTo>
                    <a:cubicBezTo>
                      <a:pt x="2223492" y="53579"/>
                      <a:pt x="2235919" y="59457"/>
                      <a:pt x="2245296" y="71215"/>
                    </a:cubicBezTo>
                    <a:cubicBezTo>
                      <a:pt x="2253258" y="81261"/>
                      <a:pt x="2257239" y="92795"/>
                      <a:pt x="2257239" y="105817"/>
                    </a:cubicBezTo>
                    <a:cubicBezTo>
                      <a:pt x="2257239" y="114970"/>
                      <a:pt x="2255044" y="124235"/>
                      <a:pt x="2250654" y="133611"/>
                    </a:cubicBezTo>
                    <a:cubicBezTo>
                      <a:pt x="2246263" y="142987"/>
                      <a:pt x="2240217" y="150056"/>
                      <a:pt x="2232515" y="154819"/>
                    </a:cubicBezTo>
                    <a:cubicBezTo>
                      <a:pt x="2224813" y="159581"/>
                      <a:pt x="2216237" y="161963"/>
                      <a:pt x="2206786" y="161963"/>
                    </a:cubicBezTo>
                    <a:cubicBezTo>
                      <a:pt x="2191383" y="161963"/>
                      <a:pt x="2179142" y="155823"/>
                      <a:pt x="2170063" y="143545"/>
                    </a:cubicBezTo>
                    <a:cubicBezTo>
                      <a:pt x="2162398" y="133202"/>
                      <a:pt x="2158566" y="121593"/>
                      <a:pt x="2158566" y="108719"/>
                    </a:cubicBezTo>
                    <a:cubicBezTo>
                      <a:pt x="2158566" y="99343"/>
                      <a:pt x="2160891" y="90023"/>
                      <a:pt x="2165542" y="80758"/>
                    </a:cubicBezTo>
                    <a:cubicBezTo>
                      <a:pt x="2170193" y="71494"/>
                      <a:pt x="2176314" y="64648"/>
                      <a:pt x="2183904" y="60220"/>
                    </a:cubicBezTo>
                    <a:cubicBezTo>
                      <a:pt x="2191494" y="55792"/>
                      <a:pt x="2199531" y="53579"/>
                      <a:pt x="2208014" y="53579"/>
                    </a:cubicBezTo>
                    <a:close/>
                    <a:moveTo>
                      <a:pt x="1960364" y="53579"/>
                    </a:moveTo>
                    <a:cubicBezTo>
                      <a:pt x="1975842" y="53579"/>
                      <a:pt x="1988270" y="59457"/>
                      <a:pt x="1997646" y="71215"/>
                    </a:cubicBezTo>
                    <a:cubicBezTo>
                      <a:pt x="2005608" y="81261"/>
                      <a:pt x="2009589" y="92795"/>
                      <a:pt x="2009589" y="105817"/>
                    </a:cubicBezTo>
                    <a:cubicBezTo>
                      <a:pt x="2009589" y="114970"/>
                      <a:pt x="2007394" y="124235"/>
                      <a:pt x="2003004" y="133611"/>
                    </a:cubicBezTo>
                    <a:cubicBezTo>
                      <a:pt x="1998613" y="142987"/>
                      <a:pt x="1992567" y="150056"/>
                      <a:pt x="1984865" y="154819"/>
                    </a:cubicBezTo>
                    <a:cubicBezTo>
                      <a:pt x="1977163" y="159581"/>
                      <a:pt x="1968587" y="161963"/>
                      <a:pt x="1959136" y="161963"/>
                    </a:cubicBezTo>
                    <a:cubicBezTo>
                      <a:pt x="1943733" y="161963"/>
                      <a:pt x="1931492" y="155823"/>
                      <a:pt x="1922413" y="143545"/>
                    </a:cubicBezTo>
                    <a:cubicBezTo>
                      <a:pt x="1914749" y="133202"/>
                      <a:pt x="1910916" y="121593"/>
                      <a:pt x="1910916" y="108719"/>
                    </a:cubicBezTo>
                    <a:cubicBezTo>
                      <a:pt x="1910916" y="99343"/>
                      <a:pt x="1913242" y="90023"/>
                      <a:pt x="1917893" y="80758"/>
                    </a:cubicBezTo>
                    <a:cubicBezTo>
                      <a:pt x="1922543" y="71494"/>
                      <a:pt x="1928664" y="64648"/>
                      <a:pt x="1936254" y="60220"/>
                    </a:cubicBezTo>
                    <a:cubicBezTo>
                      <a:pt x="1943844" y="55792"/>
                      <a:pt x="1951881" y="53579"/>
                      <a:pt x="1960364" y="53579"/>
                    </a:cubicBezTo>
                    <a:close/>
                    <a:moveTo>
                      <a:pt x="1846064" y="53579"/>
                    </a:moveTo>
                    <a:cubicBezTo>
                      <a:pt x="1861543" y="53579"/>
                      <a:pt x="1873970" y="59457"/>
                      <a:pt x="1883346" y="71215"/>
                    </a:cubicBezTo>
                    <a:cubicBezTo>
                      <a:pt x="1891308" y="81261"/>
                      <a:pt x="1895289" y="92795"/>
                      <a:pt x="1895289" y="105817"/>
                    </a:cubicBezTo>
                    <a:cubicBezTo>
                      <a:pt x="1895289" y="114970"/>
                      <a:pt x="1893094" y="124235"/>
                      <a:pt x="1888704" y="133611"/>
                    </a:cubicBezTo>
                    <a:cubicBezTo>
                      <a:pt x="1884313" y="142987"/>
                      <a:pt x="1878267" y="150056"/>
                      <a:pt x="1870565" y="154819"/>
                    </a:cubicBezTo>
                    <a:cubicBezTo>
                      <a:pt x="1862863" y="159581"/>
                      <a:pt x="1854287" y="161963"/>
                      <a:pt x="1844836" y="161963"/>
                    </a:cubicBezTo>
                    <a:cubicBezTo>
                      <a:pt x="1829433" y="161963"/>
                      <a:pt x="1817192" y="155823"/>
                      <a:pt x="1808113" y="143545"/>
                    </a:cubicBezTo>
                    <a:cubicBezTo>
                      <a:pt x="1800448" y="133202"/>
                      <a:pt x="1796616" y="121593"/>
                      <a:pt x="1796616" y="108719"/>
                    </a:cubicBezTo>
                    <a:cubicBezTo>
                      <a:pt x="1796616" y="99343"/>
                      <a:pt x="1798942" y="90023"/>
                      <a:pt x="1803593" y="80758"/>
                    </a:cubicBezTo>
                    <a:cubicBezTo>
                      <a:pt x="1808243" y="71494"/>
                      <a:pt x="1814364" y="64648"/>
                      <a:pt x="1821954" y="60220"/>
                    </a:cubicBezTo>
                    <a:cubicBezTo>
                      <a:pt x="1829544" y="55792"/>
                      <a:pt x="1837581" y="53579"/>
                      <a:pt x="1846064" y="53579"/>
                    </a:cubicBezTo>
                    <a:close/>
                    <a:moveTo>
                      <a:pt x="1626431" y="53579"/>
                    </a:moveTo>
                    <a:cubicBezTo>
                      <a:pt x="1636477" y="53579"/>
                      <a:pt x="1644737" y="56239"/>
                      <a:pt x="1651211" y="61559"/>
                    </a:cubicBezTo>
                    <a:cubicBezTo>
                      <a:pt x="1657685" y="66880"/>
                      <a:pt x="1660922" y="72405"/>
                      <a:pt x="1660922" y="78135"/>
                    </a:cubicBezTo>
                    <a:cubicBezTo>
                      <a:pt x="1660922" y="80963"/>
                      <a:pt x="1660011" y="83251"/>
                      <a:pt x="1658187" y="85000"/>
                    </a:cubicBezTo>
                    <a:cubicBezTo>
                      <a:pt x="1656364" y="86749"/>
                      <a:pt x="1653816" y="87623"/>
                      <a:pt x="1650541" y="87623"/>
                    </a:cubicBezTo>
                    <a:cubicBezTo>
                      <a:pt x="1646151" y="87623"/>
                      <a:pt x="1642840" y="86209"/>
                      <a:pt x="1640607" y="83381"/>
                    </a:cubicBezTo>
                    <a:cubicBezTo>
                      <a:pt x="1639342" y="81819"/>
                      <a:pt x="1638505" y="78842"/>
                      <a:pt x="1638096" y="74452"/>
                    </a:cubicBezTo>
                    <a:cubicBezTo>
                      <a:pt x="1637686" y="70061"/>
                      <a:pt x="1636179" y="66713"/>
                      <a:pt x="1633575" y="64406"/>
                    </a:cubicBezTo>
                    <a:cubicBezTo>
                      <a:pt x="1630970" y="62173"/>
                      <a:pt x="1627361" y="61057"/>
                      <a:pt x="1622748" y="61057"/>
                    </a:cubicBezTo>
                    <a:cubicBezTo>
                      <a:pt x="1615306" y="61057"/>
                      <a:pt x="1609316" y="63810"/>
                      <a:pt x="1604777" y="69317"/>
                    </a:cubicBezTo>
                    <a:cubicBezTo>
                      <a:pt x="1598749" y="76610"/>
                      <a:pt x="1595735" y="86246"/>
                      <a:pt x="1595735" y="98227"/>
                    </a:cubicBezTo>
                    <a:cubicBezTo>
                      <a:pt x="1595735" y="110431"/>
                      <a:pt x="1598731" y="121202"/>
                      <a:pt x="1604721" y="130541"/>
                    </a:cubicBezTo>
                    <a:cubicBezTo>
                      <a:pt x="1610711" y="139880"/>
                      <a:pt x="1618804" y="144550"/>
                      <a:pt x="1628999" y="144550"/>
                    </a:cubicBezTo>
                    <a:cubicBezTo>
                      <a:pt x="1636291" y="144550"/>
                      <a:pt x="1642840" y="142057"/>
                      <a:pt x="1648644" y="137071"/>
                    </a:cubicBezTo>
                    <a:cubicBezTo>
                      <a:pt x="1652737" y="133648"/>
                      <a:pt x="1656718" y="127435"/>
                      <a:pt x="1660587" y="118430"/>
                    </a:cubicBezTo>
                    <a:lnTo>
                      <a:pt x="1663824" y="119993"/>
                    </a:lnTo>
                    <a:cubicBezTo>
                      <a:pt x="1661071" y="133462"/>
                      <a:pt x="1655676" y="143824"/>
                      <a:pt x="1647639" y="151080"/>
                    </a:cubicBezTo>
                    <a:cubicBezTo>
                      <a:pt x="1639603" y="158335"/>
                      <a:pt x="1630710" y="161963"/>
                      <a:pt x="1620962" y="161963"/>
                    </a:cubicBezTo>
                    <a:cubicBezTo>
                      <a:pt x="1609353" y="161963"/>
                      <a:pt x="1599233" y="157088"/>
                      <a:pt x="1590601" y="147340"/>
                    </a:cubicBezTo>
                    <a:cubicBezTo>
                      <a:pt x="1581969" y="137592"/>
                      <a:pt x="1577653" y="124421"/>
                      <a:pt x="1577653" y="107826"/>
                    </a:cubicBezTo>
                    <a:cubicBezTo>
                      <a:pt x="1577653" y="91753"/>
                      <a:pt x="1582434" y="78693"/>
                      <a:pt x="1591996" y="68647"/>
                    </a:cubicBezTo>
                    <a:cubicBezTo>
                      <a:pt x="1601558" y="58601"/>
                      <a:pt x="1613037" y="53579"/>
                      <a:pt x="1626431" y="53579"/>
                    </a:cubicBezTo>
                    <a:close/>
                    <a:moveTo>
                      <a:pt x="1216075" y="53579"/>
                    </a:moveTo>
                    <a:cubicBezTo>
                      <a:pt x="1225823" y="53579"/>
                      <a:pt x="1234269" y="55960"/>
                      <a:pt x="1241413" y="60722"/>
                    </a:cubicBezTo>
                    <a:lnTo>
                      <a:pt x="1263067" y="60722"/>
                    </a:lnTo>
                    <a:cubicBezTo>
                      <a:pt x="1266267" y="60722"/>
                      <a:pt x="1268128" y="60815"/>
                      <a:pt x="1268648" y="61001"/>
                    </a:cubicBezTo>
                    <a:cubicBezTo>
                      <a:pt x="1269169" y="61187"/>
                      <a:pt x="1269541" y="61504"/>
                      <a:pt x="1269765" y="61950"/>
                    </a:cubicBezTo>
                    <a:cubicBezTo>
                      <a:pt x="1270211" y="62620"/>
                      <a:pt x="1270434" y="63810"/>
                      <a:pt x="1270434" y="65522"/>
                    </a:cubicBezTo>
                    <a:cubicBezTo>
                      <a:pt x="1270434" y="67457"/>
                      <a:pt x="1270248" y="68796"/>
                      <a:pt x="1269876" y="69540"/>
                    </a:cubicBezTo>
                    <a:cubicBezTo>
                      <a:pt x="1269653" y="69912"/>
                      <a:pt x="1269262" y="70210"/>
                      <a:pt x="1268704" y="70433"/>
                    </a:cubicBezTo>
                    <a:cubicBezTo>
                      <a:pt x="1268146" y="70657"/>
                      <a:pt x="1266267" y="70768"/>
                      <a:pt x="1263067" y="70768"/>
                    </a:cubicBezTo>
                    <a:lnTo>
                      <a:pt x="1249784" y="70768"/>
                    </a:lnTo>
                    <a:cubicBezTo>
                      <a:pt x="1253952" y="76126"/>
                      <a:pt x="1256035" y="82972"/>
                      <a:pt x="1256035" y="91306"/>
                    </a:cubicBezTo>
                    <a:cubicBezTo>
                      <a:pt x="1256035" y="100831"/>
                      <a:pt x="1252389" y="108980"/>
                      <a:pt x="1245096" y="115751"/>
                    </a:cubicBezTo>
                    <a:cubicBezTo>
                      <a:pt x="1237804" y="122523"/>
                      <a:pt x="1228018" y="125909"/>
                      <a:pt x="1215740" y="125909"/>
                    </a:cubicBezTo>
                    <a:cubicBezTo>
                      <a:pt x="1210680" y="125909"/>
                      <a:pt x="1205508" y="125165"/>
                      <a:pt x="1200225" y="123677"/>
                    </a:cubicBezTo>
                    <a:cubicBezTo>
                      <a:pt x="1196950" y="126504"/>
                      <a:pt x="1194737" y="128979"/>
                      <a:pt x="1193583" y="131099"/>
                    </a:cubicBezTo>
                    <a:cubicBezTo>
                      <a:pt x="1192430" y="133220"/>
                      <a:pt x="1191853" y="135025"/>
                      <a:pt x="1191853" y="136513"/>
                    </a:cubicBezTo>
                    <a:cubicBezTo>
                      <a:pt x="1191853" y="137778"/>
                      <a:pt x="1192467" y="139006"/>
                      <a:pt x="1193695" y="140197"/>
                    </a:cubicBezTo>
                    <a:cubicBezTo>
                      <a:pt x="1194923" y="141387"/>
                      <a:pt x="1197322" y="142243"/>
                      <a:pt x="1200894" y="142764"/>
                    </a:cubicBezTo>
                    <a:cubicBezTo>
                      <a:pt x="1202978" y="143061"/>
                      <a:pt x="1208187" y="143322"/>
                      <a:pt x="1216521" y="143545"/>
                    </a:cubicBezTo>
                    <a:cubicBezTo>
                      <a:pt x="1231851" y="143917"/>
                      <a:pt x="1241785" y="144438"/>
                      <a:pt x="1246324" y="145108"/>
                    </a:cubicBezTo>
                    <a:cubicBezTo>
                      <a:pt x="1253245" y="146075"/>
                      <a:pt x="1258770" y="148643"/>
                      <a:pt x="1262900" y="152810"/>
                    </a:cubicBezTo>
                    <a:cubicBezTo>
                      <a:pt x="1267030" y="156977"/>
                      <a:pt x="1269095" y="162111"/>
                      <a:pt x="1269095" y="168213"/>
                    </a:cubicBezTo>
                    <a:cubicBezTo>
                      <a:pt x="1269095" y="176622"/>
                      <a:pt x="1265151" y="184510"/>
                      <a:pt x="1257263" y="191877"/>
                    </a:cubicBezTo>
                    <a:cubicBezTo>
                      <a:pt x="1245654" y="202742"/>
                      <a:pt x="1230511" y="208174"/>
                      <a:pt x="1211833" y="208174"/>
                    </a:cubicBezTo>
                    <a:cubicBezTo>
                      <a:pt x="1197471" y="208174"/>
                      <a:pt x="1185342" y="204937"/>
                      <a:pt x="1175445" y="198463"/>
                    </a:cubicBezTo>
                    <a:cubicBezTo>
                      <a:pt x="1169864" y="194742"/>
                      <a:pt x="1167073" y="190872"/>
                      <a:pt x="1167073" y="186854"/>
                    </a:cubicBezTo>
                    <a:cubicBezTo>
                      <a:pt x="1167073" y="185068"/>
                      <a:pt x="1167482" y="183282"/>
                      <a:pt x="1168301" y="181496"/>
                    </a:cubicBezTo>
                    <a:cubicBezTo>
                      <a:pt x="1169566" y="178743"/>
                      <a:pt x="1172170" y="174911"/>
                      <a:pt x="1176114" y="169999"/>
                    </a:cubicBezTo>
                    <a:cubicBezTo>
                      <a:pt x="1176635" y="169330"/>
                      <a:pt x="1180430" y="165311"/>
                      <a:pt x="1187500" y="157944"/>
                    </a:cubicBezTo>
                    <a:cubicBezTo>
                      <a:pt x="1183630" y="155637"/>
                      <a:pt x="1180896" y="153572"/>
                      <a:pt x="1179296" y="151749"/>
                    </a:cubicBezTo>
                    <a:cubicBezTo>
                      <a:pt x="1177696" y="149926"/>
                      <a:pt x="1176896" y="147861"/>
                      <a:pt x="1176896" y="145554"/>
                    </a:cubicBezTo>
                    <a:cubicBezTo>
                      <a:pt x="1176896" y="142950"/>
                      <a:pt x="1177956" y="139899"/>
                      <a:pt x="1180077" y="136401"/>
                    </a:cubicBezTo>
                    <a:cubicBezTo>
                      <a:pt x="1182198" y="132904"/>
                      <a:pt x="1187091" y="127955"/>
                      <a:pt x="1194755" y="121556"/>
                    </a:cubicBezTo>
                    <a:cubicBezTo>
                      <a:pt x="1188504" y="118505"/>
                      <a:pt x="1183705" y="114245"/>
                      <a:pt x="1180356" y="108775"/>
                    </a:cubicBezTo>
                    <a:cubicBezTo>
                      <a:pt x="1177007" y="103306"/>
                      <a:pt x="1175333" y="97260"/>
                      <a:pt x="1175333" y="90637"/>
                    </a:cubicBezTo>
                    <a:cubicBezTo>
                      <a:pt x="1175333" y="80516"/>
                      <a:pt x="1179147" y="71810"/>
                      <a:pt x="1186774" y="64517"/>
                    </a:cubicBezTo>
                    <a:cubicBezTo>
                      <a:pt x="1194402" y="57225"/>
                      <a:pt x="1204169" y="53579"/>
                      <a:pt x="1216075" y="53579"/>
                    </a:cubicBezTo>
                    <a:close/>
                    <a:moveTo>
                      <a:pt x="1140619" y="53579"/>
                    </a:moveTo>
                    <a:lnTo>
                      <a:pt x="1145530" y="53579"/>
                    </a:lnTo>
                    <a:lnTo>
                      <a:pt x="1145530" y="135732"/>
                    </a:lnTo>
                    <a:cubicBezTo>
                      <a:pt x="1145530" y="142131"/>
                      <a:pt x="1145995" y="146391"/>
                      <a:pt x="1146926" y="148512"/>
                    </a:cubicBezTo>
                    <a:cubicBezTo>
                      <a:pt x="1147856" y="150633"/>
                      <a:pt x="1149232" y="152214"/>
                      <a:pt x="1151056" y="153256"/>
                    </a:cubicBezTo>
                    <a:cubicBezTo>
                      <a:pt x="1152879" y="154298"/>
                      <a:pt x="1156209" y="154819"/>
                      <a:pt x="1161046" y="154819"/>
                    </a:cubicBezTo>
                    <a:lnTo>
                      <a:pt x="1161046" y="158837"/>
                    </a:lnTo>
                    <a:lnTo>
                      <a:pt x="1111374" y="158837"/>
                    </a:lnTo>
                    <a:lnTo>
                      <a:pt x="1111374" y="154819"/>
                    </a:lnTo>
                    <a:cubicBezTo>
                      <a:pt x="1116360" y="154819"/>
                      <a:pt x="1119709" y="154335"/>
                      <a:pt x="1121420" y="153368"/>
                    </a:cubicBezTo>
                    <a:cubicBezTo>
                      <a:pt x="1123132" y="152400"/>
                      <a:pt x="1124490" y="150801"/>
                      <a:pt x="1125494" y="148568"/>
                    </a:cubicBezTo>
                    <a:cubicBezTo>
                      <a:pt x="1126499" y="146336"/>
                      <a:pt x="1127001" y="142057"/>
                      <a:pt x="1127001" y="135732"/>
                    </a:cubicBezTo>
                    <a:lnTo>
                      <a:pt x="1127001" y="96329"/>
                    </a:lnTo>
                    <a:cubicBezTo>
                      <a:pt x="1127001" y="85242"/>
                      <a:pt x="1126666" y="78061"/>
                      <a:pt x="1125997" y="74787"/>
                    </a:cubicBezTo>
                    <a:cubicBezTo>
                      <a:pt x="1125476" y="72405"/>
                      <a:pt x="1124657" y="70750"/>
                      <a:pt x="1123541" y="69819"/>
                    </a:cubicBezTo>
                    <a:cubicBezTo>
                      <a:pt x="1122425" y="68889"/>
                      <a:pt x="1120899" y="68424"/>
                      <a:pt x="1118964" y="68424"/>
                    </a:cubicBezTo>
                    <a:cubicBezTo>
                      <a:pt x="1116881" y="68424"/>
                      <a:pt x="1114351" y="68982"/>
                      <a:pt x="1111374" y="70098"/>
                    </a:cubicBezTo>
                    <a:lnTo>
                      <a:pt x="1109812" y="66080"/>
                    </a:lnTo>
                    <a:close/>
                    <a:moveTo>
                      <a:pt x="533437" y="53579"/>
                    </a:moveTo>
                    <a:cubicBezTo>
                      <a:pt x="542516" y="53579"/>
                      <a:pt x="549957" y="55104"/>
                      <a:pt x="555762" y="58155"/>
                    </a:cubicBezTo>
                    <a:cubicBezTo>
                      <a:pt x="560152" y="60462"/>
                      <a:pt x="563389" y="64071"/>
                      <a:pt x="565473" y="68982"/>
                    </a:cubicBezTo>
                    <a:cubicBezTo>
                      <a:pt x="566812" y="72182"/>
                      <a:pt x="567482" y="78730"/>
                      <a:pt x="567482" y="88628"/>
                    </a:cubicBezTo>
                    <a:lnTo>
                      <a:pt x="567482" y="123342"/>
                    </a:lnTo>
                    <a:cubicBezTo>
                      <a:pt x="567482" y="133090"/>
                      <a:pt x="567668" y="139062"/>
                      <a:pt x="568040" y="141257"/>
                    </a:cubicBezTo>
                    <a:cubicBezTo>
                      <a:pt x="568412" y="143452"/>
                      <a:pt x="569026" y="144922"/>
                      <a:pt x="569882" y="145666"/>
                    </a:cubicBezTo>
                    <a:cubicBezTo>
                      <a:pt x="570737" y="146410"/>
                      <a:pt x="571723" y="146782"/>
                      <a:pt x="572840" y="146782"/>
                    </a:cubicBezTo>
                    <a:cubicBezTo>
                      <a:pt x="574030" y="146782"/>
                      <a:pt x="575072" y="146522"/>
                      <a:pt x="575965" y="146001"/>
                    </a:cubicBezTo>
                    <a:cubicBezTo>
                      <a:pt x="577528" y="145033"/>
                      <a:pt x="580541" y="142317"/>
                      <a:pt x="585006" y="137852"/>
                    </a:cubicBezTo>
                    <a:lnTo>
                      <a:pt x="585006" y="144103"/>
                    </a:lnTo>
                    <a:cubicBezTo>
                      <a:pt x="576672" y="155265"/>
                      <a:pt x="568710" y="160846"/>
                      <a:pt x="561119" y="160846"/>
                    </a:cubicBezTo>
                    <a:cubicBezTo>
                      <a:pt x="557473" y="160846"/>
                      <a:pt x="554571" y="159581"/>
                      <a:pt x="552413" y="157051"/>
                    </a:cubicBezTo>
                    <a:cubicBezTo>
                      <a:pt x="550255" y="154521"/>
                      <a:pt x="549139" y="150205"/>
                      <a:pt x="549064" y="144103"/>
                    </a:cubicBezTo>
                    <a:cubicBezTo>
                      <a:pt x="538572" y="152214"/>
                      <a:pt x="531986" y="156902"/>
                      <a:pt x="529307" y="158168"/>
                    </a:cubicBezTo>
                    <a:cubicBezTo>
                      <a:pt x="525289" y="160028"/>
                      <a:pt x="521010" y="160958"/>
                      <a:pt x="516471" y="160958"/>
                    </a:cubicBezTo>
                    <a:cubicBezTo>
                      <a:pt x="509402" y="160958"/>
                      <a:pt x="503579" y="158540"/>
                      <a:pt x="499002" y="153703"/>
                    </a:cubicBezTo>
                    <a:cubicBezTo>
                      <a:pt x="494426" y="148866"/>
                      <a:pt x="492138" y="142503"/>
                      <a:pt x="492138" y="134615"/>
                    </a:cubicBezTo>
                    <a:cubicBezTo>
                      <a:pt x="492138" y="129630"/>
                      <a:pt x="493254" y="125314"/>
                      <a:pt x="495486" y="121667"/>
                    </a:cubicBezTo>
                    <a:cubicBezTo>
                      <a:pt x="498537" y="116607"/>
                      <a:pt x="503839" y="111845"/>
                      <a:pt x="511392" y="107380"/>
                    </a:cubicBezTo>
                    <a:cubicBezTo>
                      <a:pt x="518945" y="102915"/>
                      <a:pt x="531503" y="97483"/>
                      <a:pt x="549064" y="91083"/>
                    </a:cubicBezTo>
                    <a:lnTo>
                      <a:pt x="549064" y="87065"/>
                    </a:lnTo>
                    <a:cubicBezTo>
                      <a:pt x="549064" y="76870"/>
                      <a:pt x="547446" y="69875"/>
                      <a:pt x="544209" y="66080"/>
                    </a:cubicBezTo>
                    <a:cubicBezTo>
                      <a:pt x="540972" y="62285"/>
                      <a:pt x="536265" y="60387"/>
                      <a:pt x="530089" y="60387"/>
                    </a:cubicBezTo>
                    <a:cubicBezTo>
                      <a:pt x="525401" y="60387"/>
                      <a:pt x="521680" y="61652"/>
                      <a:pt x="518927" y="64183"/>
                    </a:cubicBezTo>
                    <a:cubicBezTo>
                      <a:pt x="516099" y="66713"/>
                      <a:pt x="514685" y="69615"/>
                      <a:pt x="514685" y="72889"/>
                    </a:cubicBezTo>
                    <a:lnTo>
                      <a:pt x="514908" y="79363"/>
                    </a:lnTo>
                    <a:cubicBezTo>
                      <a:pt x="514908" y="82786"/>
                      <a:pt x="514034" y="85428"/>
                      <a:pt x="512285" y="87288"/>
                    </a:cubicBezTo>
                    <a:cubicBezTo>
                      <a:pt x="510536" y="89148"/>
                      <a:pt x="508248" y="90079"/>
                      <a:pt x="505421" y="90079"/>
                    </a:cubicBezTo>
                    <a:cubicBezTo>
                      <a:pt x="502667" y="90079"/>
                      <a:pt x="500416" y="89111"/>
                      <a:pt x="498667" y="87177"/>
                    </a:cubicBezTo>
                    <a:cubicBezTo>
                      <a:pt x="496919" y="85242"/>
                      <a:pt x="496044" y="82600"/>
                      <a:pt x="496044" y="79251"/>
                    </a:cubicBezTo>
                    <a:cubicBezTo>
                      <a:pt x="496044" y="72852"/>
                      <a:pt x="499318" y="66973"/>
                      <a:pt x="505867" y="61615"/>
                    </a:cubicBezTo>
                    <a:cubicBezTo>
                      <a:pt x="512415" y="56257"/>
                      <a:pt x="521606" y="53579"/>
                      <a:pt x="533437" y="53579"/>
                    </a:cubicBezTo>
                    <a:close/>
                    <a:moveTo>
                      <a:pt x="464344" y="53579"/>
                    </a:moveTo>
                    <a:lnTo>
                      <a:pt x="469255" y="53579"/>
                    </a:lnTo>
                    <a:lnTo>
                      <a:pt x="469255" y="135732"/>
                    </a:lnTo>
                    <a:cubicBezTo>
                      <a:pt x="469255" y="142131"/>
                      <a:pt x="469720" y="146391"/>
                      <a:pt x="470650" y="148512"/>
                    </a:cubicBezTo>
                    <a:cubicBezTo>
                      <a:pt x="471581" y="150633"/>
                      <a:pt x="472957" y="152214"/>
                      <a:pt x="474780" y="153256"/>
                    </a:cubicBezTo>
                    <a:cubicBezTo>
                      <a:pt x="476604" y="154298"/>
                      <a:pt x="479934" y="154819"/>
                      <a:pt x="484771" y="154819"/>
                    </a:cubicBezTo>
                    <a:lnTo>
                      <a:pt x="484771" y="158837"/>
                    </a:lnTo>
                    <a:lnTo>
                      <a:pt x="435099" y="158837"/>
                    </a:lnTo>
                    <a:lnTo>
                      <a:pt x="435099" y="154819"/>
                    </a:lnTo>
                    <a:cubicBezTo>
                      <a:pt x="440085" y="154819"/>
                      <a:pt x="443434" y="154335"/>
                      <a:pt x="445145" y="153368"/>
                    </a:cubicBezTo>
                    <a:cubicBezTo>
                      <a:pt x="446857" y="152400"/>
                      <a:pt x="448215" y="150801"/>
                      <a:pt x="449219" y="148568"/>
                    </a:cubicBezTo>
                    <a:cubicBezTo>
                      <a:pt x="450224" y="146336"/>
                      <a:pt x="450726" y="142057"/>
                      <a:pt x="450726" y="135732"/>
                    </a:cubicBezTo>
                    <a:lnTo>
                      <a:pt x="450726" y="96329"/>
                    </a:lnTo>
                    <a:cubicBezTo>
                      <a:pt x="450726" y="85242"/>
                      <a:pt x="450391" y="78061"/>
                      <a:pt x="449722" y="74787"/>
                    </a:cubicBezTo>
                    <a:cubicBezTo>
                      <a:pt x="449201" y="72405"/>
                      <a:pt x="448382" y="70750"/>
                      <a:pt x="447266" y="69819"/>
                    </a:cubicBezTo>
                    <a:cubicBezTo>
                      <a:pt x="446150" y="68889"/>
                      <a:pt x="444624" y="68424"/>
                      <a:pt x="442689" y="68424"/>
                    </a:cubicBezTo>
                    <a:cubicBezTo>
                      <a:pt x="440606" y="68424"/>
                      <a:pt x="438076" y="68982"/>
                      <a:pt x="435099" y="70098"/>
                    </a:cubicBezTo>
                    <a:lnTo>
                      <a:pt x="433536" y="66080"/>
                    </a:lnTo>
                    <a:close/>
                    <a:moveTo>
                      <a:pt x="350044" y="53579"/>
                    </a:moveTo>
                    <a:lnTo>
                      <a:pt x="354955" y="53579"/>
                    </a:lnTo>
                    <a:lnTo>
                      <a:pt x="354955" y="135732"/>
                    </a:lnTo>
                    <a:cubicBezTo>
                      <a:pt x="354955" y="142131"/>
                      <a:pt x="355420" y="146391"/>
                      <a:pt x="356350" y="148512"/>
                    </a:cubicBezTo>
                    <a:cubicBezTo>
                      <a:pt x="357281" y="150633"/>
                      <a:pt x="358657" y="152214"/>
                      <a:pt x="360480" y="153256"/>
                    </a:cubicBezTo>
                    <a:cubicBezTo>
                      <a:pt x="362304" y="154298"/>
                      <a:pt x="365634" y="154819"/>
                      <a:pt x="370471" y="154819"/>
                    </a:cubicBezTo>
                    <a:lnTo>
                      <a:pt x="370471" y="158837"/>
                    </a:lnTo>
                    <a:lnTo>
                      <a:pt x="320799" y="158837"/>
                    </a:lnTo>
                    <a:lnTo>
                      <a:pt x="320799" y="154819"/>
                    </a:lnTo>
                    <a:cubicBezTo>
                      <a:pt x="325785" y="154819"/>
                      <a:pt x="329134" y="154335"/>
                      <a:pt x="330845" y="153368"/>
                    </a:cubicBezTo>
                    <a:cubicBezTo>
                      <a:pt x="332557" y="152400"/>
                      <a:pt x="333915" y="150801"/>
                      <a:pt x="334919" y="148568"/>
                    </a:cubicBezTo>
                    <a:cubicBezTo>
                      <a:pt x="335924" y="146336"/>
                      <a:pt x="336426" y="142057"/>
                      <a:pt x="336426" y="135732"/>
                    </a:cubicBezTo>
                    <a:lnTo>
                      <a:pt x="336426" y="96329"/>
                    </a:lnTo>
                    <a:cubicBezTo>
                      <a:pt x="336426" y="85242"/>
                      <a:pt x="336091" y="78061"/>
                      <a:pt x="335422" y="74787"/>
                    </a:cubicBezTo>
                    <a:cubicBezTo>
                      <a:pt x="334901" y="72405"/>
                      <a:pt x="334082" y="70750"/>
                      <a:pt x="332966" y="69819"/>
                    </a:cubicBezTo>
                    <a:cubicBezTo>
                      <a:pt x="331850" y="68889"/>
                      <a:pt x="330324" y="68424"/>
                      <a:pt x="328389" y="68424"/>
                    </a:cubicBezTo>
                    <a:cubicBezTo>
                      <a:pt x="326306" y="68424"/>
                      <a:pt x="323776" y="68982"/>
                      <a:pt x="320799" y="70098"/>
                    </a:cubicBezTo>
                    <a:lnTo>
                      <a:pt x="319237" y="66080"/>
                    </a:lnTo>
                    <a:close/>
                    <a:moveTo>
                      <a:pt x="4283013" y="53467"/>
                    </a:moveTo>
                    <a:cubicBezTo>
                      <a:pt x="4294473" y="53467"/>
                      <a:pt x="4303886" y="57243"/>
                      <a:pt x="4311253" y="64796"/>
                    </a:cubicBezTo>
                    <a:cubicBezTo>
                      <a:pt x="4318620" y="72349"/>
                      <a:pt x="4322304" y="82451"/>
                      <a:pt x="4322304" y="95102"/>
                    </a:cubicBezTo>
                    <a:lnTo>
                      <a:pt x="4251648" y="95102"/>
                    </a:lnTo>
                    <a:cubicBezTo>
                      <a:pt x="4251573" y="110282"/>
                      <a:pt x="4255257" y="122188"/>
                      <a:pt x="4262698" y="130820"/>
                    </a:cubicBezTo>
                    <a:cubicBezTo>
                      <a:pt x="4270140" y="139452"/>
                      <a:pt x="4278883" y="143768"/>
                      <a:pt x="4288929" y="143768"/>
                    </a:cubicBezTo>
                    <a:cubicBezTo>
                      <a:pt x="4295626" y="143768"/>
                      <a:pt x="4301449" y="141927"/>
                      <a:pt x="4306398" y="138243"/>
                    </a:cubicBezTo>
                    <a:cubicBezTo>
                      <a:pt x="4311346" y="134560"/>
                      <a:pt x="4315495" y="128253"/>
                      <a:pt x="4318844" y="119323"/>
                    </a:cubicBezTo>
                    <a:lnTo>
                      <a:pt x="4322304" y="121556"/>
                    </a:lnTo>
                    <a:cubicBezTo>
                      <a:pt x="4320741" y="131751"/>
                      <a:pt x="4316202" y="141034"/>
                      <a:pt x="4308686" y="149405"/>
                    </a:cubicBezTo>
                    <a:cubicBezTo>
                      <a:pt x="4301170" y="157777"/>
                      <a:pt x="4291757" y="161963"/>
                      <a:pt x="4280446" y="161963"/>
                    </a:cubicBezTo>
                    <a:cubicBezTo>
                      <a:pt x="4268168" y="161963"/>
                      <a:pt x="4257657" y="157182"/>
                      <a:pt x="4248913" y="147619"/>
                    </a:cubicBezTo>
                    <a:cubicBezTo>
                      <a:pt x="4240169" y="138057"/>
                      <a:pt x="4235798" y="125202"/>
                      <a:pt x="4235798" y="109054"/>
                    </a:cubicBezTo>
                    <a:cubicBezTo>
                      <a:pt x="4235798" y="91567"/>
                      <a:pt x="4240281" y="77931"/>
                      <a:pt x="4249248" y="68145"/>
                    </a:cubicBezTo>
                    <a:cubicBezTo>
                      <a:pt x="4258215" y="58360"/>
                      <a:pt x="4269470" y="53467"/>
                      <a:pt x="4283013" y="53467"/>
                    </a:cubicBezTo>
                    <a:close/>
                    <a:moveTo>
                      <a:pt x="711138" y="53467"/>
                    </a:moveTo>
                    <a:cubicBezTo>
                      <a:pt x="722598" y="53467"/>
                      <a:pt x="732011" y="57243"/>
                      <a:pt x="739378" y="64796"/>
                    </a:cubicBezTo>
                    <a:cubicBezTo>
                      <a:pt x="746745" y="72349"/>
                      <a:pt x="750429" y="82451"/>
                      <a:pt x="750429" y="95102"/>
                    </a:cubicBezTo>
                    <a:lnTo>
                      <a:pt x="679773" y="95102"/>
                    </a:lnTo>
                    <a:cubicBezTo>
                      <a:pt x="679698" y="110282"/>
                      <a:pt x="683382" y="122188"/>
                      <a:pt x="690823" y="130820"/>
                    </a:cubicBezTo>
                    <a:cubicBezTo>
                      <a:pt x="698265" y="139452"/>
                      <a:pt x="707008" y="143768"/>
                      <a:pt x="717054" y="143768"/>
                    </a:cubicBezTo>
                    <a:cubicBezTo>
                      <a:pt x="723751" y="143768"/>
                      <a:pt x="729574" y="141927"/>
                      <a:pt x="734523" y="138243"/>
                    </a:cubicBezTo>
                    <a:cubicBezTo>
                      <a:pt x="739471" y="134560"/>
                      <a:pt x="743620" y="128253"/>
                      <a:pt x="746969" y="119323"/>
                    </a:cubicBezTo>
                    <a:lnTo>
                      <a:pt x="750429" y="121556"/>
                    </a:lnTo>
                    <a:cubicBezTo>
                      <a:pt x="748866" y="131751"/>
                      <a:pt x="744327" y="141034"/>
                      <a:pt x="736811" y="149405"/>
                    </a:cubicBezTo>
                    <a:cubicBezTo>
                      <a:pt x="729295" y="157777"/>
                      <a:pt x="719882" y="161963"/>
                      <a:pt x="708571" y="161963"/>
                    </a:cubicBezTo>
                    <a:cubicBezTo>
                      <a:pt x="696293" y="161963"/>
                      <a:pt x="685782" y="157182"/>
                      <a:pt x="677038" y="147619"/>
                    </a:cubicBezTo>
                    <a:cubicBezTo>
                      <a:pt x="668294" y="138057"/>
                      <a:pt x="663922" y="125202"/>
                      <a:pt x="663922" y="109054"/>
                    </a:cubicBezTo>
                    <a:cubicBezTo>
                      <a:pt x="663922" y="91567"/>
                      <a:pt x="668406" y="77931"/>
                      <a:pt x="677373" y="68145"/>
                    </a:cubicBezTo>
                    <a:cubicBezTo>
                      <a:pt x="686340" y="58360"/>
                      <a:pt x="697595" y="53467"/>
                      <a:pt x="711138" y="53467"/>
                    </a:cubicBezTo>
                    <a:close/>
                    <a:moveTo>
                      <a:pt x="74005" y="38733"/>
                    </a:moveTo>
                    <a:lnTo>
                      <a:pt x="47662" y="99901"/>
                    </a:lnTo>
                    <a:lnTo>
                      <a:pt x="99678" y="99901"/>
                    </a:lnTo>
                    <a:close/>
                    <a:moveTo>
                      <a:pt x="4584539" y="22994"/>
                    </a:moveTo>
                    <a:lnTo>
                      <a:pt x="4587999" y="22994"/>
                    </a:lnTo>
                    <a:lnTo>
                      <a:pt x="4587999" y="56592"/>
                    </a:lnTo>
                    <a:lnTo>
                      <a:pt x="4611886" y="56592"/>
                    </a:lnTo>
                    <a:lnTo>
                      <a:pt x="4611886" y="64406"/>
                    </a:lnTo>
                    <a:lnTo>
                      <a:pt x="4587999" y="64406"/>
                    </a:lnTo>
                    <a:lnTo>
                      <a:pt x="4587999" y="130709"/>
                    </a:lnTo>
                    <a:cubicBezTo>
                      <a:pt x="4587999" y="137332"/>
                      <a:pt x="4588948" y="141796"/>
                      <a:pt x="4590846" y="144103"/>
                    </a:cubicBezTo>
                    <a:cubicBezTo>
                      <a:pt x="4592743" y="146410"/>
                      <a:pt x="4595180" y="147564"/>
                      <a:pt x="4598157" y="147564"/>
                    </a:cubicBezTo>
                    <a:cubicBezTo>
                      <a:pt x="4600612" y="147564"/>
                      <a:pt x="4602994" y="146801"/>
                      <a:pt x="4605301" y="145275"/>
                    </a:cubicBezTo>
                    <a:cubicBezTo>
                      <a:pt x="4607607" y="143750"/>
                      <a:pt x="4609393" y="141499"/>
                      <a:pt x="4610658" y="138522"/>
                    </a:cubicBezTo>
                    <a:lnTo>
                      <a:pt x="4615012" y="138522"/>
                    </a:lnTo>
                    <a:cubicBezTo>
                      <a:pt x="4612407" y="145815"/>
                      <a:pt x="4608724" y="151303"/>
                      <a:pt x="4603961" y="154986"/>
                    </a:cubicBezTo>
                    <a:cubicBezTo>
                      <a:pt x="4599199" y="158670"/>
                      <a:pt x="4594287" y="160512"/>
                      <a:pt x="4589227" y="160512"/>
                    </a:cubicBezTo>
                    <a:cubicBezTo>
                      <a:pt x="4585804" y="160512"/>
                      <a:pt x="4582455" y="159563"/>
                      <a:pt x="4579181" y="157665"/>
                    </a:cubicBezTo>
                    <a:cubicBezTo>
                      <a:pt x="4575907" y="155768"/>
                      <a:pt x="4573489" y="153052"/>
                      <a:pt x="4571926" y="149517"/>
                    </a:cubicBezTo>
                    <a:cubicBezTo>
                      <a:pt x="4570363" y="145982"/>
                      <a:pt x="4569582" y="140531"/>
                      <a:pt x="4569582" y="133164"/>
                    </a:cubicBezTo>
                    <a:lnTo>
                      <a:pt x="4569582" y="64406"/>
                    </a:lnTo>
                    <a:lnTo>
                      <a:pt x="4553397" y="64406"/>
                    </a:lnTo>
                    <a:lnTo>
                      <a:pt x="4553397" y="60722"/>
                    </a:lnTo>
                    <a:cubicBezTo>
                      <a:pt x="4557490" y="59085"/>
                      <a:pt x="4561675" y="56313"/>
                      <a:pt x="4565954" y="52407"/>
                    </a:cubicBezTo>
                    <a:cubicBezTo>
                      <a:pt x="4570233" y="48500"/>
                      <a:pt x="4574047" y="43868"/>
                      <a:pt x="4577395" y="38510"/>
                    </a:cubicBezTo>
                    <a:cubicBezTo>
                      <a:pt x="4579107" y="35682"/>
                      <a:pt x="4581488" y="30510"/>
                      <a:pt x="4584539" y="22994"/>
                    </a:cubicBezTo>
                    <a:close/>
                    <a:moveTo>
                      <a:pt x="622139" y="22994"/>
                    </a:moveTo>
                    <a:lnTo>
                      <a:pt x="625599" y="22994"/>
                    </a:lnTo>
                    <a:lnTo>
                      <a:pt x="625599" y="56592"/>
                    </a:lnTo>
                    <a:lnTo>
                      <a:pt x="649486" y="56592"/>
                    </a:lnTo>
                    <a:lnTo>
                      <a:pt x="649486" y="64406"/>
                    </a:lnTo>
                    <a:lnTo>
                      <a:pt x="625599" y="64406"/>
                    </a:lnTo>
                    <a:lnTo>
                      <a:pt x="625599" y="130709"/>
                    </a:lnTo>
                    <a:cubicBezTo>
                      <a:pt x="625599" y="137332"/>
                      <a:pt x="626548" y="141796"/>
                      <a:pt x="628446" y="144103"/>
                    </a:cubicBezTo>
                    <a:cubicBezTo>
                      <a:pt x="630343" y="146410"/>
                      <a:pt x="632780" y="147564"/>
                      <a:pt x="635757" y="147564"/>
                    </a:cubicBezTo>
                    <a:cubicBezTo>
                      <a:pt x="638212" y="147564"/>
                      <a:pt x="640594" y="146801"/>
                      <a:pt x="642900" y="145275"/>
                    </a:cubicBezTo>
                    <a:cubicBezTo>
                      <a:pt x="645207" y="143750"/>
                      <a:pt x="646993" y="141499"/>
                      <a:pt x="648258" y="138522"/>
                    </a:cubicBezTo>
                    <a:lnTo>
                      <a:pt x="652611" y="138522"/>
                    </a:lnTo>
                    <a:cubicBezTo>
                      <a:pt x="650007" y="145815"/>
                      <a:pt x="646323" y="151303"/>
                      <a:pt x="641561" y="154986"/>
                    </a:cubicBezTo>
                    <a:cubicBezTo>
                      <a:pt x="636798" y="158670"/>
                      <a:pt x="631887" y="160512"/>
                      <a:pt x="626827" y="160512"/>
                    </a:cubicBezTo>
                    <a:cubicBezTo>
                      <a:pt x="623404" y="160512"/>
                      <a:pt x="620055" y="159563"/>
                      <a:pt x="616781" y="157665"/>
                    </a:cubicBezTo>
                    <a:cubicBezTo>
                      <a:pt x="613507" y="155768"/>
                      <a:pt x="611088" y="153052"/>
                      <a:pt x="609526" y="149517"/>
                    </a:cubicBezTo>
                    <a:cubicBezTo>
                      <a:pt x="607963" y="145982"/>
                      <a:pt x="607182" y="140531"/>
                      <a:pt x="607182" y="133164"/>
                    </a:cubicBezTo>
                    <a:lnTo>
                      <a:pt x="607182" y="64406"/>
                    </a:lnTo>
                    <a:lnTo>
                      <a:pt x="590997" y="64406"/>
                    </a:lnTo>
                    <a:lnTo>
                      <a:pt x="590997" y="60722"/>
                    </a:lnTo>
                    <a:cubicBezTo>
                      <a:pt x="595089" y="59085"/>
                      <a:pt x="599275" y="56313"/>
                      <a:pt x="603554" y="52407"/>
                    </a:cubicBezTo>
                    <a:cubicBezTo>
                      <a:pt x="607833" y="48500"/>
                      <a:pt x="611647" y="43868"/>
                      <a:pt x="614995" y="38510"/>
                    </a:cubicBezTo>
                    <a:cubicBezTo>
                      <a:pt x="616707" y="35682"/>
                      <a:pt x="619088" y="30510"/>
                      <a:pt x="622139" y="22994"/>
                    </a:cubicBezTo>
                    <a:close/>
                    <a:moveTo>
                      <a:pt x="3790392" y="7479"/>
                    </a:moveTo>
                    <a:lnTo>
                      <a:pt x="3855802" y="7479"/>
                    </a:lnTo>
                    <a:lnTo>
                      <a:pt x="3855802" y="11609"/>
                    </a:lnTo>
                    <a:lnTo>
                      <a:pt x="3849998" y="11609"/>
                    </a:lnTo>
                    <a:cubicBezTo>
                      <a:pt x="3843747" y="11609"/>
                      <a:pt x="3839282" y="13581"/>
                      <a:pt x="3836603" y="17525"/>
                    </a:cubicBezTo>
                    <a:cubicBezTo>
                      <a:pt x="3834743" y="20204"/>
                      <a:pt x="3833813" y="25785"/>
                      <a:pt x="3833813" y="34268"/>
                    </a:cubicBezTo>
                    <a:lnTo>
                      <a:pt x="3833813" y="100236"/>
                    </a:lnTo>
                    <a:cubicBezTo>
                      <a:pt x="3833813" y="106115"/>
                      <a:pt x="3834352" y="112849"/>
                      <a:pt x="3835431" y="120440"/>
                    </a:cubicBezTo>
                    <a:cubicBezTo>
                      <a:pt x="3836510" y="128030"/>
                      <a:pt x="3838463" y="133946"/>
                      <a:pt x="3841291" y="138187"/>
                    </a:cubicBezTo>
                    <a:cubicBezTo>
                      <a:pt x="3844119" y="142429"/>
                      <a:pt x="3848193" y="145926"/>
                      <a:pt x="3853514" y="148680"/>
                    </a:cubicBezTo>
                    <a:cubicBezTo>
                      <a:pt x="3858834" y="151433"/>
                      <a:pt x="3865364" y="152810"/>
                      <a:pt x="3873103" y="152810"/>
                    </a:cubicBezTo>
                    <a:cubicBezTo>
                      <a:pt x="3883000" y="152810"/>
                      <a:pt x="3891856" y="150652"/>
                      <a:pt x="3899669" y="146336"/>
                    </a:cubicBezTo>
                    <a:cubicBezTo>
                      <a:pt x="3907483" y="142020"/>
                      <a:pt x="3912822" y="136494"/>
                      <a:pt x="3915687" y="129760"/>
                    </a:cubicBezTo>
                    <a:cubicBezTo>
                      <a:pt x="3918552" y="123025"/>
                      <a:pt x="3919984" y="111622"/>
                      <a:pt x="3919984" y="95548"/>
                    </a:cubicBezTo>
                    <a:lnTo>
                      <a:pt x="3919984" y="34268"/>
                    </a:lnTo>
                    <a:cubicBezTo>
                      <a:pt x="3919984" y="24818"/>
                      <a:pt x="3918942" y="18902"/>
                      <a:pt x="3916859" y="16520"/>
                    </a:cubicBezTo>
                    <a:cubicBezTo>
                      <a:pt x="3913957" y="13246"/>
                      <a:pt x="3909641" y="11609"/>
                      <a:pt x="3903911" y="11609"/>
                    </a:cubicBezTo>
                    <a:lnTo>
                      <a:pt x="3898218" y="11609"/>
                    </a:lnTo>
                    <a:lnTo>
                      <a:pt x="3898218" y="7479"/>
                    </a:lnTo>
                    <a:lnTo>
                      <a:pt x="3951796" y="7479"/>
                    </a:lnTo>
                    <a:lnTo>
                      <a:pt x="3951796" y="11609"/>
                    </a:lnTo>
                    <a:lnTo>
                      <a:pt x="3946103" y="11609"/>
                    </a:lnTo>
                    <a:cubicBezTo>
                      <a:pt x="3940150" y="11609"/>
                      <a:pt x="3935574" y="14102"/>
                      <a:pt x="3932374" y="19088"/>
                    </a:cubicBezTo>
                    <a:cubicBezTo>
                      <a:pt x="3930811" y="21394"/>
                      <a:pt x="3930030" y="26752"/>
                      <a:pt x="3930030" y="35161"/>
                    </a:cubicBezTo>
                    <a:lnTo>
                      <a:pt x="3930030" y="96553"/>
                    </a:lnTo>
                    <a:cubicBezTo>
                      <a:pt x="3930030" y="111733"/>
                      <a:pt x="3928523" y="123509"/>
                      <a:pt x="3925509" y="131881"/>
                    </a:cubicBezTo>
                    <a:cubicBezTo>
                      <a:pt x="3922496" y="140252"/>
                      <a:pt x="3916580" y="147433"/>
                      <a:pt x="3907762" y="153424"/>
                    </a:cubicBezTo>
                    <a:cubicBezTo>
                      <a:pt x="3898944" y="159414"/>
                      <a:pt x="3886944" y="162409"/>
                      <a:pt x="3871764" y="162409"/>
                    </a:cubicBezTo>
                    <a:cubicBezTo>
                      <a:pt x="3855244" y="162409"/>
                      <a:pt x="3842705" y="159544"/>
                      <a:pt x="3834147" y="153814"/>
                    </a:cubicBezTo>
                    <a:cubicBezTo>
                      <a:pt x="3825590" y="148084"/>
                      <a:pt x="3819525" y="140383"/>
                      <a:pt x="3815953" y="130709"/>
                    </a:cubicBezTo>
                    <a:cubicBezTo>
                      <a:pt x="3813572" y="124086"/>
                      <a:pt x="3812381" y="111659"/>
                      <a:pt x="3812381" y="93427"/>
                    </a:cubicBezTo>
                    <a:lnTo>
                      <a:pt x="3812381" y="34268"/>
                    </a:lnTo>
                    <a:cubicBezTo>
                      <a:pt x="3812381" y="24966"/>
                      <a:pt x="3811098" y="18864"/>
                      <a:pt x="3808530" y="15962"/>
                    </a:cubicBezTo>
                    <a:cubicBezTo>
                      <a:pt x="3805963" y="13060"/>
                      <a:pt x="3801815" y="11609"/>
                      <a:pt x="3796085" y="11609"/>
                    </a:cubicBezTo>
                    <a:lnTo>
                      <a:pt x="3790392" y="11609"/>
                    </a:lnTo>
                    <a:close/>
                    <a:moveTo>
                      <a:pt x="3033675" y="7479"/>
                    </a:moveTo>
                    <a:lnTo>
                      <a:pt x="3074752" y="7479"/>
                    </a:lnTo>
                    <a:lnTo>
                      <a:pt x="3167286" y="120998"/>
                    </a:lnTo>
                    <a:lnTo>
                      <a:pt x="3167286" y="33710"/>
                    </a:lnTo>
                    <a:cubicBezTo>
                      <a:pt x="3167286" y="24408"/>
                      <a:pt x="3166244" y="18604"/>
                      <a:pt x="3164160" y="16297"/>
                    </a:cubicBezTo>
                    <a:cubicBezTo>
                      <a:pt x="3161407" y="13172"/>
                      <a:pt x="3157054" y="11609"/>
                      <a:pt x="3151101" y="11609"/>
                    </a:cubicBezTo>
                    <a:lnTo>
                      <a:pt x="3145855" y="11609"/>
                    </a:lnTo>
                    <a:lnTo>
                      <a:pt x="3145855" y="7479"/>
                    </a:lnTo>
                    <a:lnTo>
                      <a:pt x="3198540" y="7479"/>
                    </a:lnTo>
                    <a:lnTo>
                      <a:pt x="3198540" y="11609"/>
                    </a:lnTo>
                    <a:lnTo>
                      <a:pt x="3193182" y="11609"/>
                    </a:lnTo>
                    <a:cubicBezTo>
                      <a:pt x="3186782" y="11609"/>
                      <a:pt x="3182243" y="13544"/>
                      <a:pt x="3179564" y="17413"/>
                    </a:cubicBezTo>
                    <a:cubicBezTo>
                      <a:pt x="3177927" y="19795"/>
                      <a:pt x="3177109" y="25227"/>
                      <a:pt x="3177109" y="33710"/>
                    </a:cubicBezTo>
                    <a:lnTo>
                      <a:pt x="3177109" y="161293"/>
                    </a:lnTo>
                    <a:lnTo>
                      <a:pt x="3173090" y="161293"/>
                    </a:lnTo>
                    <a:lnTo>
                      <a:pt x="3073301" y="39403"/>
                    </a:lnTo>
                    <a:lnTo>
                      <a:pt x="3073301" y="132606"/>
                    </a:lnTo>
                    <a:cubicBezTo>
                      <a:pt x="3073301" y="141908"/>
                      <a:pt x="3074305" y="147712"/>
                      <a:pt x="3076315" y="150019"/>
                    </a:cubicBezTo>
                    <a:cubicBezTo>
                      <a:pt x="3079142" y="153145"/>
                      <a:pt x="3083496" y="154707"/>
                      <a:pt x="3089374" y="154707"/>
                    </a:cubicBezTo>
                    <a:lnTo>
                      <a:pt x="3094732" y="154707"/>
                    </a:lnTo>
                    <a:lnTo>
                      <a:pt x="3094732" y="158837"/>
                    </a:lnTo>
                    <a:lnTo>
                      <a:pt x="3042047" y="158837"/>
                    </a:lnTo>
                    <a:lnTo>
                      <a:pt x="3042047" y="154707"/>
                    </a:lnTo>
                    <a:lnTo>
                      <a:pt x="3047293" y="154707"/>
                    </a:lnTo>
                    <a:cubicBezTo>
                      <a:pt x="3053767" y="154707"/>
                      <a:pt x="3058344" y="152772"/>
                      <a:pt x="3061023" y="148903"/>
                    </a:cubicBezTo>
                    <a:cubicBezTo>
                      <a:pt x="3062660" y="146522"/>
                      <a:pt x="3063478" y="141089"/>
                      <a:pt x="3063478" y="132606"/>
                    </a:cubicBezTo>
                    <a:lnTo>
                      <a:pt x="3063478" y="27348"/>
                    </a:lnTo>
                    <a:cubicBezTo>
                      <a:pt x="3059088" y="22213"/>
                      <a:pt x="3055758" y="18827"/>
                      <a:pt x="3053488" y="17190"/>
                    </a:cubicBezTo>
                    <a:cubicBezTo>
                      <a:pt x="3051219" y="15553"/>
                      <a:pt x="3047888" y="14027"/>
                      <a:pt x="3043498" y="12614"/>
                    </a:cubicBezTo>
                    <a:cubicBezTo>
                      <a:pt x="3041340" y="11944"/>
                      <a:pt x="3038066" y="11609"/>
                      <a:pt x="3033675" y="11609"/>
                    </a:cubicBezTo>
                    <a:close/>
                    <a:moveTo>
                      <a:pt x="2402198" y="7479"/>
                    </a:moveTo>
                    <a:lnTo>
                      <a:pt x="2514823" y="7479"/>
                    </a:lnTo>
                    <a:lnTo>
                      <a:pt x="2516274" y="40742"/>
                    </a:lnTo>
                    <a:lnTo>
                      <a:pt x="2512368" y="40742"/>
                    </a:lnTo>
                    <a:cubicBezTo>
                      <a:pt x="2510433" y="33673"/>
                      <a:pt x="2508182" y="28482"/>
                      <a:pt x="2505615" y="25171"/>
                    </a:cubicBezTo>
                    <a:cubicBezTo>
                      <a:pt x="2503047" y="21860"/>
                      <a:pt x="2499885" y="19460"/>
                      <a:pt x="2496127" y="17971"/>
                    </a:cubicBezTo>
                    <a:cubicBezTo>
                      <a:pt x="2492369" y="16483"/>
                      <a:pt x="2486546" y="15739"/>
                      <a:pt x="2478658" y="15739"/>
                    </a:cubicBezTo>
                    <a:lnTo>
                      <a:pt x="2445283" y="15739"/>
                    </a:lnTo>
                    <a:lnTo>
                      <a:pt x="2445283" y="75233"/>
                    </a:lnTo>
                    <a:lnTo>
                      <a:pt x="2472854" y="75233"/>
                    </a:lnTo>
                    <a:cubicBezTo>
                      <a:pt x="2479179" y="75233"/>
                      <a:pt x="2483811" y="73838"/>
                      <a:pt x="2486751" y="71047"/>
                    </a:cubicBezTo>
                    <a:cubicBezTo>
                      <a:pt x="2489690" y="68257"/>
                      <a:pt x="2491643" y="62731"/>
                      <a:pt x="2492611" y="54472"/>
                    </a:cubicBezTo>
                    <a:lnTo>
                      <a:pt x="2496741" y="54472"/>
                    </a:lnTo>
                    <a:lnTo>
                      <a:pt x="2496741" y="105706"/>
                    </a:lnTo>
                    <a:lnTo>
                      <a:pt x="2492611" y="105706"/>
                    </a:lnTo>
                    <a:cubicBezTo>
                      <a:pt x="2492536" y="99827"/>
                      <a:pt x="2491774" y="95511"/>
                      <a:pt x="2490323" y="92758"/>
                    </a:cubicBezTo>
                    <a:cubicBezTo>
                      <a:pt x="2488871" y="90004"/>
                      <a:pt x="2486862" y="87939"/>
                      <a:pt x="2484295" y="86563"/>
                    </a:cubicBezTo>
                    <a:cubicBezTo>
                      <a:pt x="2481728" y="85186"/>
                      <a:pt x="2477914" y="84498"/>
                      <a:pt x="2472854" y="84498"/>
                    </a:cubicBezTo>
                    <a:lnTo>
                      <a:pt x="2445283" y="84498"/>
                    </a:lnTo>
                    <a:lnTo>
                      <a:pt x="2445283" y="132048"/>
                    </a:lnTo>
                    <a:cubicBezTo>
                      <a:pt x="2445283" y="139713"/>
                      <a:pt x="2445767" y="144773"/>
                      <a:pt x="2446734" y="147229"/>
                    </a:cubicBezTo>
                    <a:cubicBezTo>
                      <a:pt x="2447479" y="149089"/>
                      <a:pt x="2449041" y="150689"/>
                      <a:pt x="2451423" y="152028"/>
                    </a:cubicBezTo>
                    <a:cubicBezTo>
                      <a:pt x="2454697" y="153814"/>
                      <a:pt x="2458120" y="154707"/>
                      <a:pt x="2461692" y="154707"/>
                    </a:cubicBezTo>
                    <a:lnTo>
                      <a:pt x="2467161" y="154707"/>
                    </a:lnTo>
                    <a:lnTo>
                      <a:pt x="2467161" y="158837"/>
                    </a:lnTo>
                    <a:lnTo>
                      <a:pt x="2402198" y="158837"/>
                    </a:lnTo>
                    <a:lnTo>
                      <a:pt x="2402198" y="154707"/>
                    </a:lnTo>
                    <a:lnTo>
                      <a:pt x="2407555" y="154707"/>
                    </a:lnTo>
                    <a:cubicBezTo>
                      <a:pt x="2413806" y="154707"/>
                      <a:pt x="2418346" y="152884"/>
                      <a:pt x="2421173" y="149238"/>
                    </a:cubicBezTo>
                    <a:cubicBezTo>
                      <a:pt x="2422959" y="146857"/>
                      <a:pt x="2423852" y="141127"/>
                      <a:pt x="2423852" y="132048"/>
                    </a:cubicBezTo>
                    <a:lnTo>
                      <a:pt x="2423852" y="34268"/>
                    </a:lnTo>
                    <a:cubicBezTo>
                      <a:pt x="2423852" y="26603"/>
                      <a:pt x="2423368" y="21543"/>
                      <a:pt x="2422401" y="19088"/>
                    </a:cubicBezTo>
                    <a:cubicBezTo>
                      <a:pt x="2421657" y="17227"/>
                      <a:pt x="2420131" y="15627"/>
                      <a:pt x="2417825" y="14288"/>
                    </a:cubicBezTo>
                    <a:cubicBezTo>
                      <a:pt x="2414625" y="12502"/>
                      <a:pt x="2411202" y="11609"/>
                      <a:pt x="2407555" y="11609"/>
                    </a:cubicBezTo>
                    <a:lnTo>
                      <a:pt x="2402198" y="11609"/>
                    </a:lnTo>
                    <a:close/>
                    <a:moveTo>
                      <a:pt x="945096" y="7479"/>
                    </a:moveTo>
                    <a:lnTo>
                      <a:pt x="1009948" y="7479"/>
                    </a:lnTo>
                    <a:lnTo>
                      <a:pt x="1009948" y="11609"/>
                    </a:lnTo>
                    <a:lnTo>
                      <a:pt x="1004478" y="11609"/>
                    </a:lnTo>
                    <a:cubicBezTo>
                      <a:pt x="1000907" y="11609"/>
                      <a:pt x="997521" y="12465"/>
                      <a:pt x="994321" y="14176"/>
                    </a:cubicBezTo>
                    <a:cubicBezTo>
                      <a:pt x="992014" y="15367"/>
                      <a:pt x="990414" y="17171"/>
                      <a:pt x="989521" y="19590"/>
                    </a:cubicBezTo>
                    <a:cubicBezTo>
                      <a:pt x="988628" y="22008"/>
                      <a:pt x="988182" y="26938"/>
                      <a:pt x="988182" y="34380"/>
                    </a:cubicBezTo>
                    <a:lnTo>
                      <a:pt x="988182" y="77689"/>
                    </a:lnTo>
                    <a:lnTo>
                      <a:pt x="1058503" y="77689"/>
                    </a:lnTo>
                    <a:lnTo>
                      <a:pt x="1058503" y="34380"/>
                    </a:lnTo>
                    <a:cubicBezTo>
                      <a:pt x="1058503" y="26641"/>
                      <a:pt x="1058019" y="21543"/>
                      <a:pt x="1057052" y="19088"/>
                    </a:cubicBezTo>
                    <a:cubicBezTo>
                      <a:pt x="1056308" y="17227"/>
                      <a:pt x="1054745" y="15627"/>
                      <a:pt x="1052364" y="14288"/>
                    </a:cubicBezTo>
                    <a:cubicBezTo>
                      <a:pt x="1049164" y="12502"/>
                      <a:pt x="1045778" y="11609"/>
                      <a:pt x="1042206" y="11609"/>
                    </a:cubicBezTo>
                    <a:lnTo>
                      <a:pt x="1036849" y="11609"/>
                    </a:lnTo>
                    <a:lnTo>
                      <a:pt x="1036849" y="7479"/>
                    </a:lnTo>
                    <a:lnTo>
                      <a:pt x="1101589" y="7479"/>
                    </a:lnTo>
                    <a:lnTo>
                      <a:pt x="1101589" y="11609"/>
                    </a:lnTo>
                    <a:lnTo>
                      <a:pt x="1096231" y="11609"/>
                    </a:lnTo>
                    <a:cubicBezTo>
                      <a:pt x="1092659" y="11609"/>
                      <a:pt x="1089273" y="12465"/>
                      <a:pt x="1086073" y="14176"/>
                    </a:cubicBezTo>
                    <a:cubicBezTo>
                      <a:pt x="1083692" y="15367"/>
                      <a:pt x="1082074" y="17171"/>
                      <a:pt x="1081218" y="19590"/>
                    </a:cubicBezTo>
                    <a:cubicBezTo>
                      <a:pt x="1080362" y="22008"/>
                      <a:pt x="1079934" y="26938"/>
                      <a:pt x="1079934" y="34380"/>
                    </a:cubicBezTo>
                    <a:lnTo>
                      <a:pt x="1079934" y="132048"/>
                    </a:lnTo>
                    <a:cubicBezTo>
                      <a:pt x="1079934" y="139713"/>
                      <a:pt x="1080418" y="144773"/>
                      <a:pt x="1081385" y="147229"/>
                    </a:cubicBezTo>
                    <a:cubicBezTo>
                      <a:pt x="1082129" y="149089"/>
                      <a:pt x="1083655" y="150689"/>
                      <a:pt x="1085962" y="152028"/>
                    </a:cubicBezTo>
                    <a:cubicBezTo>
                      <a:pt x="1089236" y="153814"/>
                      <a:pt x="1092659" y="154707"/>
                      <a:pt x="1096231" y="154707"/>
                    </a:cubicBezTo>
                    <a:lnTo>
                      <a:pt x="1101589" y="154707"/>
                    </a:lnTo>
                    <a:lnTo>
                      <a:pt x="1101589" y="158837"/>
                    </a:lnTo>
                    <a:lnTo>
                      <a:pt x="1036849" y="158837"/>
                    </a:lnTo>
                    <a:lnTo>
                      <a:pt x="1036849" y="154707"/>
                    </a:lnTo>
                    <a:lnTo>
                      <a:pt x="1042206" y="154707"/>
                    </a:lnTo>
                    <a:cubicBezTo>
                      <a:pt x="1048383" y="154707"/>
                      <a:pt x="1052885" y="152884"/>
                      <a:pt x="1055712" y="149238"/>
                    </a:cubicBezTo>
                    <a:cubicBezTo>
                      <a:pt x="1057573" y="146857"/>
                      <a:pt x="1058503" y="141127"/>
                      <a:pt x="1058503" y="132048"/>
                    </a:cubicBezTo>
                    <a:lnTo>
                      <a:pt x="1058503" y="85949"/>
                    </a:lnTo>
                    <a:lnTo>
                      <a:pt x="988182" y="85949"/>
                    </a:lnTo>
                    <a:lnTo>
                      <a:pt x="988182" y="132048"/>
                    </a:lnTo>
                    <a:cubicBezTo>
                      <a:pt x="988182" y="139713"/>
                      <a:pt x="988665" y="144773"/>
                      <a:pt x="989633" y="147229"/>
                    </a:cubicBezTo>
                    <a:cubicBezTo>
                      <a:pt x="990377" y="149089"/>
                      <a:pt x="991940" y="150689"/>
                      <a:pt x="994321" y="152028"/>
                    </a:cubicBezTo>
                    <a:cubicBezTo>
                      <a:pt x="997521" y="153814"/>
                      <a:pt x="1000907" y="154707"/>
                      <a:pt x="1004478" y="154707"/>
                    </a:cubicBezTo>
                    <a:lnTo>
                      <a:pt x="1009948" y="154707"/>
                    </a:lnTo>
                    <a:lnTo>
                      <a:pt x="1009948" y="158837"/>
                    </a:lnTo>
                    <a:lnTo>
                      <a:pt x="945096" y="158837"/>
                    </a:lnTo>
                    <a:lnTo>
                      <a:pt x="945096" y="154707"/>
                    </a:lnTo>
                    <a:lnTo>
                      <a:pt x="950454" y="154707"/>
                    </a:lnTo>
                    <a:cubicBezTo>
                      <a:pt x="956705" y="154707"/>
                      <a:pt x="961244" y="152884"/>
                      <a:pt x="964072" y="149238"/>
                    </a:cubicBezTo>
                    <a:cubicBezTo>
                      <a:pt x="965858" y="146857"/>
                      <a:pt x="966750" y="141127"/>
                      <a:pt x="966750" y="132048"/>
                    </a:cubicBezTo>
                    <a:lnTo>
                      <a:pt x="966750" y="34380"/>
                    </a:lnTo>
                    <a:cubicBezTo>
                      <a:pt x="966750" y="26641"/>
                      <a:pt x="966267" y="21543"/>
                      <a:pt x="965299" y="19088"/>
                    </a:cubicBezTo>
                    <a:cubicBezTo>
                      <a:pt x="964555" y="17227"/>
                      <a:pt x="963030" y="15627"/>
                      <a:pt x="960723" y="14288"/>
                    </a:cubicBezTo>
                    <a:cubicBezTo>
                      <a:pt x="957449" y="12502"/>
                      <a:pt x="954026" y="11609"/>
                      <a:pt x="950454" y="11609"/>
                    </a:cubicBezTo>
                    <a:lnTo>
                      <a:pt x="945096" y="11609"/>
                    </a:lnTo>
                    <a:close/>
                    <a:moveTo>
                      <a:pt x="1514140" y="4019"/>
                    </a:moveTo>
                    <a:cubicBezTo>
                      <a:pt x="1522177" y="4019"/>
                      <a:pt x="1530698" y="5991"/>
                      <a:pt x="1539702" y="9935"/>
                    </a:cubicBezTo>
                    <a:cubicBezTo>
                      <a:pt x="1543869" y="11795"/>
                      <a:pt x="1546808" y="12725"/>
                      <a:pt x="1548520" y="12725"/>
                    </a:cubicBezTo>
                    <a:cubicBezTo>
                      <a:pt x="1550454" y="12725"/>
                      <a:pt x="1552036" y="12149"/>
                      <a:pt x="1553264" y="10995"/>
                    </a:cubicBezTo>
                    <a:cubicBezTo>
                      <a:pt x="1554491" y="9842"/>
                      <a:pt x="1555477" y="7516"/>
                      <a:pt x="1556221" y="4019"/>
                    </a:cubicBezTo>
                    <a:lnTo>
                      <a:pt x="1560351" y="4019"/>
                    </a:lnTo>
                    <a:lnTo>
                      <a:pt x="1560351" y="56369"/>
                    </a:lnTo>
                    <a:lnTo>
                      <a:pt x="1556221" y="56369"/>
                    </a:lnTo>
                    <a:cubicBezTo>
                      <a:pt x="1554882" y="46323"/>
                      <a:pt x="1552482" y="38324"/>
                      <a:pt x="1549022" y="32371"/>
                    </a:cubicBezTo>
                    <a:cubicBezTo>
                      <a:pt x="1545562" y="26417"/>
                      <a:pt x="1540632" y="21692"/>
                      <a:pt x="1534232" y="18195"/>
                    </a:cubicBezTo>
                    <a:cubicBezTo>
                      <a:pt x="1527833" y="14697"/>
                      <a:pt x="1521210" y="12948"/>
                      <a:pt x="1514364" y="12948"/>
                    </a:cubicBezTo>
                    <a:cubicBezTo>
                      <a:pt x="1506624" y="12948"/>
                      <a:pt x="1500225" y="15311"/>
                      <a:pt x="1495165" y="20036"/>
                    </a:cubicBezTo>
                    <a:cubicBezTo>
                      <a:pt x="1490105" y="24762"/>
                      <a:pt x="1487574" y="30138"/>
                      <a:pt x="1487574" y="36166"/>
                    </a:cubicBezTo>
                    <a:cubicBezTo>
                      <a:pt x="1487574" y="40779"/>
                      <a:pt x="1489175" y="44984"/>
                      <a:pt x="1492374" y="48779"/>
                    </a:cubicBezTo>
                    <a:cubicBezTo>
                      <a:pt x="1496988" y="54360"/>
                      <a:pt x="1507964" y="61801"/>
                      <a:pt x="1525303" y="71103"/>
                    </a:cubicBezTo>
                    <a:cubicBezTo>
                      <a:pt x="1539441" y="78693"/>
                      <a:pt x="1549096" y="84516"/>
                      <a:pt x="1554268" y="88572"/>
                    </a:cubicBezTo>
                    <a:cubicBezTo>
                      <a:pt x="1559440" y="92627"/>
                      <a:pt x="1563421" y="97408"/>
                      <a:pt x="1566212" y="102915"/>
                    </a:cubicBezTo>
                    <a:cubicBezTo>
                      <a:pt x="1569002" y="108422"/>
                      <a:pt x="1570397" y="114189"/>
                      <a:pt x="1570397" y="120216"/>
                    </a:cubicBezTo>
                    <a:cubicBezTo>
                      <a:pt x="1570397" y="131676"/>
                      <a:pt x="1565951" y="141555"/>
                      <a:pt x="1557059" y="149852"/>
                    </a:cubicBezTo>
                    <a:cubicBezTo>
                      <a:pt x="1548166" y="158149"/>
                      <a:pt x="1536725" y="162297"/>
                      <a:pt x="1522735" y="162297"/>
                    </a:cubicBezTo>
                    <a:cubicBezTo>
                      <a:pt x="1518345" y="162297"/>
                      <a:pt x="1514215" y="161963"/>
                      <a:pt x="1510345" y="161293"/>
                    </a:cubicBezTo>
                    <a:cubicBezTo>
                      <a:pt x="1508039" y="160921"/>
                      <a:pt x="1503257" y="159563"/>
                      <a:pt x="1496002" y="157219"/>
                    </a:cubicBezTo>
                    <a:cubicBezTo>
                      <a:pt x="1488747" y="154875"/>
                      <a:pt x="1484152" y="153703"/>
                      <a:pt x="1482217" y="153703"/>
                    </a:cubicBezTo>
                    <a:cubicBezTo>
                      <a:pt x="1480356" y="153703"/>
                      <a:pt x="1478887" y="154261"/>
                      <a:pt x="1477808" y="155377"/>
                    </a:cubicBezTo>
                    <a:cubicBezTo>
                      <a:pt x="1476729" y="156493"/>
                      <a:pt x="1475929" y="158800"/>
                      <a:pt x="1475408" y="162297"/>
                    </a:cubicBezTo>
                    <a:lnTo>
                      <a:pt x="1471278" y="162297"/>
                    </a:lnTo>
                    <a:lnTo>
                      <a:pt x="1471278" y="110394"/>
                    </a:lnTo>
                    <a:lnTo>
                      <a:pt x="1475408" y="110394"/>
                    </a:lnTo>
                    <a:cubicBezTo>
                      <a:pt x="1477343" y="121258"/>
                      <a:pt x="1479947" y="129388"/>
                      <a:pt x="1483221" y="134783"/>
                    </a:cubicBezTo>
                    <a:cubicBezTo>
                      <a:pt x="1486495" y="140178"/>
                      <a:pt x="1491500" y="144661"/>
                      <a:pt x="1498234" y="148233"/>
                    </a:cubicBezTo>
                    <a:cubicBezTo>
                      <a:pt x="1504969" y="151805"/>
                      <a:pt x="1512355" y="153591"/>
                      <a:pt x="1520391" y="153591"/>
                    </a:cubicBezTo>
                    <a:cubicBezTo>
                      <a:pt x="1529693" y="153591"/>
                      <a:pt x="1537041" y="151135"/>
                      <a:pt x="1542436" y="146224"/>
                    </a:cubicBezTo>
                    <a:cubicBezTo>
                      <a:pt x="1547831" y="141313"/>
                      <a:pt x="1550529" y="135508"/>
                      <a:pt x="1550529" y="128811"/>
                    </a:cubicBezTo>
                    <a:cubicBezTo>
                      <a:pt x="1550529" y="125090"/>
                      <a:pt x="1549506" y="121333"/>
                      <a:pt x="1547459" y="117537"/>
                    </a:cubicBezTo>
                    <a:cubicBezTo>
                      <a:pt x="1545413" y="113742"/>
                      <a:pt x="1542232" y="110208"/>
                      <a:pt x="1537916" y="106933"/>
                    </a:cubicBezTo>
                    <a:cubicBezTo>
                      <a:pt x="1535014" y="104701"/>
                      <a:pt x="1527088" y="99957"/>
                      <a:pt x="1514140" y="92702"/>
                    </a:cubicBezTo>
                    <a:cubicBezTo>
                      <a:pt x="1501192" y="85446"/>
                      <a:pt x="1491984" y="79661"/>
                      <a:pt x="1486514" y="75345"/>
                    </a:cubicBezTo>
                    <a:cubicBezTo>
                      <a:pt x="1481045" y="71029"/>
                      <a:pt x="1476896" y="66266"/>
                      <a:pt x="1474068" y="61057"/>
                    </a:cubicBezTo>
                    <a:cubicBezTo>
                      <a:pt x="1471241" y="55848"/>
                      <a:pt x="1469827" y="50118"/>
                      <a:pt x="1469827" y="43868"/>
                    </a:cubicBezTo>
                    <a:cubicBezTo>
                      <a:pt x="1469827" y="33003"/>
                      <a:pt x="1473994" y="23645"/>
                      <a:pt x="1482328" y="15795"/>
                    </a:cubicBezTo>
                    <a:cubicBezTo>
                      <a:pt x="1490663" y="7944"/>
                      <a:pt x="1501267" y="4019"/>
                      <a:pt x="1514140" y="4019"/>
                    </a:cubicBezTo>
                    <a:close/>
                    <a:moveTo>
                      <a:pt x="78135" y="4019"/>
                    </a:moveTo>
                    <a:lnTo>
                      <a:pt x="82042" y="4019"/>
                    </a:lnTo>
                    <a:lnTo>
                      <a:pt x="134727" y="129927"/>
                    </a:lnTo>
                    <a:cubicBezTo>
                      <a:pt x="138968" y="140048"/>
                      <a:pt x="142819" y="146615"/>
                      <a:pt x="146280" y="149628"/>
                    </a:cubicBezTo>
                    <a:cubicBezTo>
                      <a:pt x="149740" y="152642"/>
                      <a:pt x="154558" y="154335"/>
                      <a:pt x="160735" y="154707"/>
                    </a:cubicBezTo>
                    <a:lnTo>
                      <a:pt x="160735" y="158837"/>
                    </a:lnTo>
                    <a:lnTo>
                      <a:pt x="101017" y="158837"/>
                    </a:lnTo>
                    <a:lnTo>
                      <a:pt x="101017" y="154707"/>
                    </a:lnTo>
                    <a:cubicBezTo>
                      <a:pt x="107045" y="154410"/>
                      <a:pt x="111119" y="153405"/>
                      <a:pt x="113240" y="151693"/>
                    </a:cubicBezTo>
                    <a:cubicBezTo>
                      <a:pt x="115361" y="149982"/>
                      <a:pt x="116421" y="147898"/>
                      <a:pt x="116421" y="145443"/>
                    </a:cubicBezTo>
                    <a:cubicBezTo>
                      <a:pt x="116421" y="142168"/>
                      <a:pt x="114933" y="136997"/>
                      <a:pt x="111956" y="129927"/>
                    </a:cubicBezTo>
                    <a:lnTo>
                      <a:pt x="102803" y="108161"/>
                    </a:lnTo>
                    <a:lnTo>
                      <a:pt x="44202" y="108161"/>
                    </a:lnTo>
                    <a:lnTo>
                      <a:pt x="33933" y="132048"/>
                    </a:lnTo>
                    <a:cubicBezTo>
                      <a:pt x="31403" y="137927"/>
                      <a:pt x="30138" y="142317"/>
                      <a:pt x="30138" y="145219"/>
                    </a:cubicBezTo>
                    <a:cubicBezTo>
                      <a:pt x="30138" y="147526"/>
                      <a:pt x="31235" y="149554"/>
                      <a:pt x="33431" y="151303"/>
                    </a:cubicBezTo>
                    <a:cubicBezTo>
                      <a:pt x="35626" y="153052"/>
                      <a:pt x="40370" y="154186"/>
                      <a:pt x="47662" y="154707"/>
                    </a:cubicBezTo>
                    <a:lnTo>
                      <a:pt x="47662" y="158837"/>
                    </a:lnTo>
                    <a:lnTo>
                      <a:pt x="0" y="158837"/>
                    </a:lnTo>
                    <a:lnTo>
                      <a:pt x="0" y="154707"/>
                    </a:lnTo>
                    <a:cubicBezTo>
                      <a:pt x="6325" y="153591"/>
                      <a:pt x="10418" y="152140"/>
                      <a:pt x="12279" y="150354"/>
                    </a:cubicBezTo>
                    <a:cubicBezTo>
                      <a:pt x="16074" y="146782"/>
                      <a:pt x="20278" y="139527"/>
                      <a:pt x="24892" y="128588"/>
                    </a:cubicBezTo>
                    <a:close/>
                    <a:moveTo>
                      <a:pt x="2336490" y="335"/>
                    </a:moveTo>
                    <a:cubicBezTo>
                      <a:pt x="2344304" y="335"/>
                      <a:pt x="2351484" y="2865"/>
                      <a:pt x="2358033" y="7926"/>
                    </a:cubicBezTo>
                    <a:cubicBezTo>
                      <a:pt x="2362349" y="11274"/>
                      <a:pt x="2364507" y="15032"/>
                      <a:pt x="2364507" y="19199"/>
                    </a:cubicBezTo>
                    <a:cubicBezTo>
                      <a:pt x="2364507" y="21432"/>
                      <a:pt x="2363540" y="23534"/>
                      <a:pt x="2361605" y="25506"/>
                    </a:cubicBezTo>
                    <a:cubicBezTo>
                      <a:pt x="2359670" y="27478"/>
                      <a:pt x="2357586" y="28464"/>
                      <a:pt x="2355354" y="28464"/>
                    </a:cubicBezTo>
                    <a:cubicBezTo>
                      <a:pt x="2353643" y="28464"/>
                      <a:pt x="2351838" y="27850"/>
                      <a:pt x="2349940" y="26622"/>
                    </a:cubicBezTo>
                    <a:cubicBezTo>
                      <a:pt x="2348043" y="25394"/>
                      <a:pt x="2345717" y="22753"/>
                      <a:pt x="2342964" y="18697"/>
                    </a:cubicBezTo>
                    <a:cubicBezTo>
                      <a:pt x="2340211" y="14641"/>
                      <a:pt x="2337681" y="11907"/>
                      <a:pt x="2335374" y="10493"/>
                    </a:cubicBezTo>
                    <a:cubicBezTo>
                      <a:pt x="2333067" y="9079"/>
                      <a:pt x="2330500" y="8372"/>
                      <a:pt x="2327672" y="8372"/>
                    </a:cubicBezTo>
                    <a:cubicBezTo>
                      <a:pt x="2324249" y="8372"/>
                      <a:pt x="2321347" y="9284"/>
                      <a:pt x="2318966" y="11107"/>
                    </a:cubicBezTo>
                    <a:cubicBezTo>
                      <a:pt x="2316584" y="12930"/>
                      <a:pt x="2314873" y="15758"/>
                      <a:pt x="2313831" y="19590"/>
                    </a:cubicBezTo>
                    <a:cubicBezTo>
                      <a:pt x="2312789" y="23422"/>
                      <a:pt x="2312268" y="33301"/>
                      <a:pt x="2312268" y="49225"/>
                    </a:cubicBezTo>
                    <a:lnTo>
                      <a:pt x="2312268" y="56592"/>
                    </a:lnTo>
                    <a:lnTo>
                      <a:pt x="2338611" y="56592"/>
                    </a:lnTo>
                    <a:lnTo>
                      <a:pt x="2338611" y="64629"/>
                    </a:lnTo>
                    <a:lnTo>
                      <a:pt x="2312268" y="64629"/>
                    </a:lnTo>
                    <a:lnTo>
                      <a:pt x="2312268" y="131825"/>
                    </a:lnTo>
                    <a:cubicBezTo>
                      <a:pt x="2312268" y="141350"/>
                      <a:pt x="2313310" y="147377"/>
                      <a:pt x="2315394" y="149908"/>
                    </a:cubicBezTo>
                    <a:cubicBezTo>
                      <a:pt x="2318147" y="153182"/>
                      <a:pt x="2321830" y="154819"/>
                      <a:pt x="2326444" y="154819"/>
                    </a:cubicBezTo>
                    <a:lnTo>
                      <a:pt x="2335709" y="154819"/>
                    </a:lnTo>
                    <a:lnTo>
                      <a:pt x="2335709" y="158837"/>
                    </a:lnTo>
                    <a:lnTo>
                      <a:pt x="2274652" y="158837"/>
                    </a:lnTo>
                    <a:lnTo>
                      <a:pt x="2274652" y="154819"/>
                    </a:lnTo>
                    <a:lnTo>
                      <a:pt x="2279229" y="154819"/>
                    </a:lnTo>
                    <a:cubicBezTo>
                      <a:pt x="2282205" y="154819"/>
                      <a:pt x="2284921" y="154075"/>
                      <a:pt x="2287377" y="152586"/>
                    </a:cubicBezTo>
                    <a:cubicBezTo>
                      <a:pt x="2289832" y="151098"/>
                      <a:pt x="2291525" y="149089"/>
                      <a:pt x="2292456" y="146559"/>
                    </a:cubicBezTo>
                    <a:cubicBezTo>
                      <a:pt x="2293386" y="144029"/>
                      <a:pt x="2293851" y="139118"/>
                      <a:pt x="2293851" y="131825"/>
                    </a:cubicBezTo>
                    <a:lnTo>
                      <a:pt x="2293851" y="64629"/>
                    </a:lnTo>
                    <a:lnTo>
                      <a:pt x="2273982" y="64629"/>
                    </a:lnTo>
                    <a:lnTo>
                      <a:pt x="2273982" y="56592"/>
                    </a:lnTo>
                    <a:lnTo>
                      <a:pt x="2293851" y="56592"/>
                    </a:lnTo>
                    <a:lnTo>
                      <a:pt x="2293851" y="49895"/>
                    </a:lnTo>
                    <a:cubicBezTo>
                      <a:pt x="2293851" y="39700"/>
                      <a:pt x="2295488" y="31068"/>
                      <a:pt x="2298762" y="23999"/>
                    </a:cubicBezTo>
                    <a:cubicBezTo>
                      <a:pt x="2302036" y="16930"/>
                      <a:pt x="2307041" y="11218"/>
                      <a:pt x="2313775" y="6865"/>
                    </a:cubicBezTo>
                    <a:cubicBezTo>
                      <a:pt x="2320510" y="2512"/>
                      <a:pt x="2328081" y="335"/>
                      <a:pt x="2336490" y="335"/>
                    </a:cubicBezTo>
                    <a:close/>
                    <a:moveTo>
                      <a:pt x="307665" y="335"/>
                    </a:moveTo>
                    <a:cubicBezTo>
                      <a:pt x="315479" y="335"/>
                      <a:pt x="322659" y="2865"/>
                      <a:pt x="329208" y="7926"/>
                    </a:cubicBezTo>
                    <a:cubicBezTo>
                      <a:pt x="333524" y="11274"/>
                      <a:pt x="335682" y="15032"/>
                      <a:pt x="335682" y="19199"/>
                    </a:cubicBezTo>
                    <a:cubicBezTo>
                      <a:pt x="335682" y="21432"/>
                      <a:pt x="334715" y="23534"/>
                      <a:pt x="332780" y="25506"/>
                    </a:cubicBezTo>
                    <a:cubicBezTo>
                      <a:pt x="330845" y="27478"/>
                      <a:pt x="328762" y="28464"/>
                      <a:pt x="326529" y="28464"/>
                    </a:cubicBezTo>
                    <a:cubicBezTo>
                      <a:pt x="324818" y="28464"/>
                      <a:pt x="323013" y="27850"/>
                      <a:pt x="321115" y="26622"/>
                    </a:cubicBezTo>
                    <a:cubicBezTo>
                      <a:pt x="319218" y="25394"/>
                      <a:pt x="316892" y="22753"/>
                      <a:pt x="314139" y="18697"/>
                    </a:cubicBezTo>
                    <a:cubicBezTo>
                      <a:pt x="311386" y="14641"/>
                      <a:pt x="308856" y="11907"/>
                      <a:pt x="306549" y="10493"/>
                    </a:cubicBezTo>
                    <a:cubicBezTo>
                      <a:pt x="304242" y="9079"/>
                      <a:pt x="301675" y="8372"/>
                      <a:pt x="298847" y="8372"/>
                    </a:cubicBezTo>
                    <a:cubicBezTo>
                      <a:pt x="295424" y="8372"/>
                      <a:pt x="292522" y="9284"/>
                      <a:pt x="290141" y="11107"/>
                    </a:cubicBezTo>
                    <a:cubicBezTo>
                      <a:pt x="287759" y="12930"/>
                      <a:pt x="286048" y="15758"/>
                      <a:pt x="285006" y="19590"/>
                    </a:cubicBezTo>
                    <a:cubicBezTo>
                      <a:pt x="283964" y="23422"/>
                      <a:pt x="283443" y="33301"/>
                      <a:pt x="283443" y="49225"/>
                    </a:cubicBezTo>
                    <a:lnTo>
                      <a:pt x="283443" y="56592"/>
                    </a:lnTo>
                    <a:lnTo>
                      <a:pt x="309786" y="56592"/>
                    </a:lnTo>
                    <a:lnTo>
                      <a:pt x="309786" y="64629"/>
                    </a:lnTo>
                    <a:lnTo>
                      <a:pt x="283443" y="64629"/>
                    </a:lnTo>
                    <a:lnTo>
                      <a:pt x="283443" y="131825"/>
                    </a:lnTo>
                    <a:cubicBezTo>
                      <a:pt x="283443" y="141350"/>
                      <a:pt x="284485" y="147377"/>
                      <a:pt x="286569" y="149908"/>
                    </a:cubicBezTo>
                    <a:cubicBezTo>
                      <a:pt x="289322" y="153182"/>
                      <a:pt x="293006" y="154819"/>
                      <a:pt x="297619" y="154819"/>
                    </a:cubicBezTo>
                    <a:lnTo>
                      <a:pt x="306884" y="154819"/>
                    </a:lnTo>
                    <a:lnTo>
                      <a:pt x="306884" y="158837"/>
                    </a:lnTo>
                    <a:lnTo>
                      <a:pt x="245827" y="158837"/>
                    </a:lnTo>
                    <a:lnTo>
                      <a:pt x="245827" y="154819"/>
                    </a:lnTo>
                    <a:lnTo>
                      <a:pt x="250403" y="154819"/>
                    </a:lnTo>
                    <a:cubicBezTo>
                      <a:pt x="253380" y="154819"/>
                      <a:pt x="256096" y="154075"/>
                      <a:pt x="258552" y="152586"/>
                    </a:cubicBezTo>
                    <a:cubicBezTo>
                      <a:pt x="261007" y="151098"/>
                      <a:pt x="262700" y="149089"/>
                      <a:pt x="263631" y="146559"/>
                    </a:cubicBezTo>
                    <a:cubicBezTo>
                      <a:pt x="264561" y="144029"/>
                      <a:pt x="265026" y="139118"/>
                      <a:pt x="265026" y="131825"/>
                    </a:cubicBezTo>
                    <a:lnTo>
                      <a:pt x="265026" y="64629"/>
                    </a:lnTo>
                    <a:lnTo>
                      <a:pt x="245157" y="64629"/>
                    </a:lnTo>
                    <a:lnTo>
                      <a:pt x="245157" y="56592"/>
                    </a:lnTo>
                    <a:lnTo>
                      <a:pt x="265026" y="56592"/>
                    </a:lnTo>
                    <a:lnTo>
                      <a:pt x="265026" y="49895"/>
                    </a:lnTo>
                    <a:cubicBezTo>
                      <a:pt x="265026" y="39700"/>
                      <a:pt x="266663" y="31068"/>
                      <a:pt x="269937" y="23999"/>
                    </a:cubicBezTo>
                    <a:cubicBezTo>
                      <a:pt x="273211" y="16930"/>
                      <a:pt x="278216" y="11218"/>
                      <a:pt x="284950" y="6865"/>
                    </a:cubicBezTo>
                    <a:cubicBezTo>
                      <a:pt x="291685" y="2512"/>
                      <a:pt x="299256" y="335"/>
                      <a:pt x="307665" y="335"/>
                    </a:cubicBezTo>
                    <a:close/>
                    <a:moveTo>
                      <a:pt x="231465" y="335"/>
                    </a:moveTo>
                    <a:cubicBezTo>
                      <a:pt x="239279" y="335"/>
                      <a:pt x="246459" y="2865"/>
                      <a:pt x="253008" y="7926"/>
                    </a:cubicBezTo>
                    <a:cubicBezTo>
                      <a:pt x="257324" y="11274"/>
                      <a:pt x="259482" y="15032"/>
                      <a:pt x="259482" y="19199"/>
                    </a:cubicBezTo>
                    <a:cubicBezTo>
                      <a:pt x="259482" y="21432"/>
                      <a:pt x="258515" y="23534"/>
                      <a:pt x="256580" y="25506"/>
                    </a:cubicBezTo>
                    <a:cubicBezTo>
                      <a:pt x="254645" y="27478"/>
                      <a:pt x="252561" y="28464"/>
                      <a:pt x="250329" y="28464"/>
                    </a:cubicBezTo>
                    <a:cubicBezTo>
                      <a:pt x="248618" y="28464"/>
                      <a:pt x="246813" y="27850"/>
                      <a:pt x="244915" y="26622"/>
                    </a:cubicBezTo>
                    <a:cubicBezTo>
                      <a:pt x="243018" y="25394"/>
                      <a:pt x="240692" y="22753"/>
                      <a:pt x="237939" y="18697"/>
                    </a:cubicBezTo>
                    <a:cubicBezTo>
                      <a:pt x="235186" y="14641"/>
                      <a:pt x="232656" y="11907"/>
                      <a:pt x="230349" y="10493"/>
                    </a:cubicBezTo>
                    <a:cubicBezTo>
                      <a:pt x="228042" y="9079"/>
                      <a:pt x="225475" y="8372"/>
                      <a:pt x="222647" y="8372"/>
                    </a:cubicBezTo>
                    <a:cubicBezTo>
                      <a:pt x="219224" y="8372"/>
                      <a:pt x="216322" y="9284"/>
                      <a:pt x="213941" y="11107"/>
                    </a:cubicBezTo>
                    <a:cubicBezTo>
                      <a:pt x="211559" y="12930"/>
                      <a:pt x="209848" y="15758"/>
                      <a:pt x="208806" y="19590"/>
                    </a:cubicBezTo>
                    <a:cubicBezTo>
                      <a:pt x="207764" y="23422"/>
                      <a:pt x="207243" y="33301"/>
                      <a:pt x="207243" y="49225"/>
                    </a:cubicBezTo>
                    <a:lnTo>
                      <a:pt x="207243" y="56592"/>
                    </a:lnTo>
                    <a:lnTo>
                      <a:pt x="233586" y="56592"/>
                    </a:lnTo>
                    <a:lnTo>
                      <a:pt x="233586" y="64629"/>
                    </a:lnTo>
                    <a:lnTo>
                      <a:pt x="207243" y="64629"/>
                    </a:lnTo>
                    <a:lnTo>
                      <a:pt x="207243" y="131825"/>
                    </a:lnTo>
                    <a:cubicBezTo>
                      <a:pt x="207243" y="141350"/>
                      <a:pt x="208285" y="147377"/>
                      <a:pt x="210369" y="149908"/>
                    </a:cubicBezTo>
                    <a:cubicBezTo>
                      <a:pt x="213122" y="153182"/>
                      <a:pt x="216806" y="154819"/>
                      <a:pt x="221419" y="154819"/>
                    </a:cubicBezTo>
                    <a:lnTo>
                      <a:pt x="230684" y="154819"/>
                    </a:lnTo>
                    <a:lnTo>
                      <a:pt x="230684" y="158837"/>
                    </a:lnTo>
                    <a:lnTo>
                      <a:pt x="169627" y="158837"/>
                    </a:lnTo>
                    <a:lnTo>
                      <a:pt x="169627" y="154819"/>
                    </a:lnTo>
                    <a:lnTo>
                      <a:pt x="174204" y="154819"/>
                    </a:lnTo>
                    <a:cubicBezTo>
                      <a:pt x="177180" y="154819"/>
                      <a:pt x="179896" y="154075"/>
                      <a:pt x="182352" y="152586"/>
                    </a:cubicBezTo>
                    <a:cubicBezTo>
                      <a:pt x="184807" y="151098"/>
                      <a:pt x="186500" y="149089"/>
                      <a:pt x="187431" y="146559"/>
                    </a:cubicBezTo>
                    <a:cubicBezTo>
                      <a:pt x="188361" y="144029"/>
                      <a:pt x="188826" y="139118"/>
                      <a:pt x="188826" y="131825"/>
                    </a:cubicBezTo>
                    <a:lnTo>
                      <a:pt x="188826" y="64629"/>
                    </a:lnTo>
                    <a:lnTo>
                      <a:pt x="168957" y="64629"/>
                    </a:lnTo>
                    <a:lnTo>
                      <a:pt x="168957" y="56592"/>
                    </a:lnTo>
                    <a:lnTo>
                      <a:pt x="188826" y="56592"/>
                    </a:lnTo>
                    <a:lnTo>
                      <a:pt x="188826" y="49895"/>
                    </a:lnTo>
                    <a:cubicBezTo>
                      <a:pt x="188826" y="39700"/>
                      <a:pt x="190463" y="31068"/>
                      <a:pt x="193737" y="23999"/>
                    </a:cubicBezTo>
                    <a:cubicBezTo>
                      <a:pt x="197011" y="16930"/>
                      <a:pt x="202016" y="11218"/>
                      <a:pt x="208750" y="6865"/>
                    </a:cubicBezTo>
                    <a:cubicBezTo>
                      <a:pt x="215485" y="2512"/>
                      <a:pt x="223056" y="335"/>
                      <a:pt x="231465" y="335"/>
                    </a:cubicBezTo>
                    <a:close/>
                    <a:moveTo>
                      <a:pt x="4527166" y="112"/>
                    </a:moveTo>
                    <a:cubicBezTo>
                      <a:pt x="4530291" y="112"/>
                      <a:pt x="4532951" y="1210"/>
                      <a:pt x="4535147" y="3405"/>
                    </a:cubicBezTo>
                    <a:cubicBezTo>
                      <a:pt x="4537342" y="5600"/>
                      <a:pt x="4538440" y="8260"/>
                      <a:pt x="4538440" y="11386"/>
                    </a:cubicBezTo>
                    <a:cubicBezTo>
                      <a:pt x="4538440" y="14511"/>
                      <a:pt x="4537342" y="17190"/>
                      <a:pt x="4535147" y="19423"/>
                    </a:cubicBezTo>
                    <a:cubicBezTo>
                      <a:pt x="4532951" y="21655"/>
                      <a:pt x="4530291" y="22771"/>
                      <a:pt x="4527166" y="22771"/>
                    </a:cubicBezTo>
                    <a:cubicBezTo>
                      <a:pt x="4524040" y="22771"/>
                      <a:pt x="4521361" y="21655"/>
                      <a:pt x="4519129" y="19423"/>
                    </a:cubicBezTo>
                    <a:cubicBezTo>
                      <a:pt x="4516897" y="17190"/>
                      <a:pt x="4515780" y="14511"/>
                      <a:pt x="4515780" y="11386"/>
                    </a:cubicBezTo>
                    <a:cubicBezTo>
                      <a:pt x="4515780" y="8260"/>
                      <a:pt x="4516878" y="5600"/>
                      <a:pt x="4519073" y="3405"/>
                    </a:cubicBezTo>
                    <a:cubicBezTo>
                      <a:pt x="4521268" y="1210"/>
                      <a:pt x="4523966" y="112"/>
                      <a:pt x="4527166" y="112"/>
                    </a:cubicBezTo>
                    <a:close/>
                    <a:moveTo>
                      <a:pt x="4089016" y="112"/>
                    </a:moveTo>
                    <a:cubicBezTo>
                      <a:pt x="4092141" y="112"/>
                      <a:pt x="4094801" y="1210"/>
                      <a:pt x="4096997" y="3405"/>
                    </a:cubicBezTo>
                    <a:cubicBezTo>
                      <a:pt x="4099192" y="5600"/>
                      <a:pt x="4100289" y="8260"/>
                      <a:pt x="4100289" y="11386"/>
                    </a:cubicBezTo>
                    <a:cubicBezTo>
                      <a:pt x="4100289" y="14511"/>
                      <a:pt x="4099192" y="17190"/>
                      <a:pt x="4096997" y="19423"/>
                    </a:cubicBezTo>
                    <a:cubicBezTo>
                      <a:pt x="4094801" y="21655"/>
                      <a:pt x="4092141" y="22771"/>
                      <a:pt x="4089016" y="22771"/>
                    </a:cubicBezTo>
                    <a:cubicBezTo>
                      <a:pt x="4085890" y="22771"/>
                      <a:pt x="4083211" y="21655"/>
                      <a:pt x="4080979" y="19423"/>
                    </a:cubicBezTo>
                    <a:cubicBezTo>
                      <a:pt x="4078747" y="17190"/>
                      <a:pt x="4077630" y="14511"/>
                      <a:pt x="4077630" y="11386"/>
                    </a:cubicBezTo>
                    <a:cubicBezTo>
                      <a:pt x="4077630" y="8260"/>
                      <a:pt x="4078728" y="5600"/>
                      <a:pt x="4080923" y="3405"/>
                    </a:cubicBezTo>
                    <a:cubicBezTo>
                      <a:pt x="4083118" y="1210"/>
                      <a:pt x="4085816" y="112"/>
                      <a:pt x="4089016" y="112"/>
                    </a:cubicBezTo>
                    <a:close/>
                    <a:moveTo>
                      <a:pt x="3702621" y="112"/>
                    </a:moveTo>
                    <a:lnTo>
                      <a:pt x="3707644" y="112"/>
                    </a:lnTo>
                    <a:lnTo>
                      <a:pt x="3707644" y="135732"/>
                    </a:lnTo>
                    <a:cubicBezTo>
                      <a:pt x="3707644" y="142131"/>
                      <a:pt x="3708109" y="146373"/>
                      <a:pt x="3709039" y="148456"/>
                    </a:cubicBezTo>
                    <a:cubicBezTo>
                      <a:pt x="3709969" y="150540"/>
                      <a:pt x="3711401" y="152121"/>
                      <a:pt x="3713336" y="153200"/>
                    </a:cubicBezTo>
                    <a:cubicBezTo>
                      <a:pt x="3715271" y="154279"/>
                      <a:pt x="3718880" y="154819"/>
                      <a:pt x="3724163" y="154819"/>
                    </a:cubicBezTo>
                    <a:lnTo>
                      <a:pt x="3724163" y="158837"/>
                    </a:lnTo>
                    <a:lnTo>
                      <a:pt x="3674046" y="158837"/>
                    </a:lnTo>
                    <a:lnTo>
                      <a:pt x="3674046" y="154819"/>
                    </a:lnTo>
                    <a:cubicBezTo>
                      <a:pt x="3678734" y="154819"/>
                      <a:pt x="3681934" y="154335"/>
                      <a:pt x="3683645" y="153368"/>
                    </a:cubicBezTo>
                    <a:cubicBezTo>
                      <a:pt x="3685357" y="152400"/>
                      <a:pt x="3686696" y="150801"/>
                      <a:pt x="3687663" y="148568"/>
                    </a:cubicBezTo>
                    <a:cubicBezTo>
                      <a:pt x="3688631" y="146336"/>
                      <a:pt x="3689114" y="142057"/>
                      <a:pt x="3689114" y="135732"/>
                    </a:cubicBezTo>
                    <a:lnTo>
                      <a:pt x="3689114" y="42863"/>
                    </a:lnTo>
                    <a:cubicBezTo>
                      <a:pt x="3689114" y="31329"/>
                      <a:pt x="3688854" y="24241"/>
                      <a:pt x="3688333" y="21599"/>
                    </a:cubicBezTo>
                    <a:cubicBezTo>
                      <a:pt x="3687812" y="18957"/>
                      <a:pt x="3686975" y="17153"/>
                      <a:pt x="3685822" y="16185"/>
                    </a:cubicBezTo>
                    <a:cubicBezTo>
                      <a:pt x="3684668" y="15218"/>
                      <a:pt x="3683199" y="14734"/>
                      <a:pt x="3681413" y="14734"/>
                    </a:cubicBezTo>
                    <a:cubicBezTo>
                      <a:pt x="3679478" y="14734"/>
                      <a:pt x="3677022" y="15330"/>
                      <a:pt x="3674046" y="16520"/>
                    </a:cubicBezTo>
                    <a:lnTo>
                      <a:pt x="3672148" y="12614"/>
                    </a:lnTo>
                    <a:close/>
                    <a:moveTo>
                      <a:pt x="2726941" y="112"/>
                    </a:moveTo>
                    <a:cubicBezTo>
                      <a:pt x="2730066" y="112"/>
                      <a:pt x="2732726" y="1210"/>
                      <a:pt x="2734922" y="3405"/>
                    </a:cubicBezTo>
                    <a:cubicBezTo>
                      <a:pt x="2737117" y="5600"/>
                      <a:pt x="2738214" y="8260"/>
                      <a:pt x="2738214" y="11386"/>
                    </a:cubicBezTo>
                    <a:cubicBezTo>
                      <a:pt x="2738214" y="14511"/>
                      <a:pt x="2737117" y="17190"/>
                      <a:pt x="2734922" y="19423"/>
                    </a:cubicBezTo>
                    <a:cubicBezTo>
                      <a:pt x="2732726" y="21655"/>
                      <a:pt x="2730066" y="22771"/>
                      <a:pt x="2726941" y="22771"/>
                    </a:cubicBezTo>
                    <a:cubicBezTo>
                      <a:pt x="2723815" y="22771"/>
                      <a:pt x="2721136" y="21655"/>
                      <a:pt x="2718904" y="19423"/>
                    </a:cubicBezTo>
                    <a:cubicBezTo>
                      <a:pt x="2716672" y="17190"/>
                      <a:pt x="2715555" y="14511"/>
                      <a:pt x="2715555" y="11386"/>
                    </a:cubicBezTo>
                    <a:cubicBezTo>
                      <a:pt x="2715555" y="8260"/>
                      <a:pt x="2716653" y="5600"/>
                      <a:pt x="2718848" y="3405"/>
                    </a:cubicBezTo>
                    <a:cubicBezTo>
                      <a:pt x="2721043" y="1210"/>
                      <a:pt x="2723741" y="112"/>
                      <a:pt x="2726941" y="112"/>
                    </a:cubicBezTo>
                    <a:close/>
                    <a:moveTo>
                      <a:pt x="2054796" y="112"/>
                    </a:moveTo>
                    <a:lnTo>
                      <a:pt x="2059819" y="112"/>
                    </a:lnTo>
                    <a:lnTo>
                      <a:pt x="2059819" y="135732"/>
                    </a:lnTo>
                    <a:cubicBezTo>
                      <a:pt x="2059819" y="142131"/>
                      <a:pt x="2060284" y="146373"/>
                      <a:pt x="2061214" y="148456"/>
                    </a:cubicBezTo>
                    <a:cubicBezTo>
                      <a:pt x="2062144" y="150540"/>
                      <a:pt x="2063576" y="152121"/>
                      <a:pt x="2065511" y="153200"/>
                    </a:cubicBezTo>
                    <a:cubicBezTo>
                      <a:pt x="2067446" y="154279"/>
                      <a:pt x="2071055" y="154819"/>
                      <a:pt x="2076338" y="154819"/>
                    </a:cubicBezTo>
                    <a:lnTo>
                      <a:pt x="2076338" y="158837"/>
                    </a:lnTo>
                    <a:lnTo>
                      <a:pt x="2026221" y="158837"/>
                    </a:lnTo>
                    <a:lnTo>
                      <a:pt x="2026221" y="154819"/>
                    </a:lnTo>
                    <a:cubicBezTo>
                      <a:pt x="2030909" y="154819"/>
                      <a:pt x="2034109" y="154335"/>
                      <a:pt x="2035820" y="153368"/>
                    </a:cubicBezTo>
                    <a:cubicBezTo>
                      <a:pt x="2037532" y="152400"/>
                      <a:pt x="2038871" y="150801"/>
                      <a:pt x="2039838" y="148568"/>
                    </a:cubicBezTo>
                    <a:cubicBezTo>
                      <a:pt x="2040806" y="146336"/>
                      <a:pt x="2041289" y="142057"/>
                      <a:pt x="2041289" y="135732"/>
                    </a:cubicBezTo>
                    <a:lnTo>
                      <a:pt x="2041289" y="42863"/>
                    </a:lnTo>
                    <a:cubicBezTo>
                      <a:pt x="2041289" y="31329"/>
                      <a:pt x="2041029" y="24241"/>
                      <a:pt x="2040508" y="21599"/>
                    </a:cubicBezTo>
                    <a:cubicBezTo>
                      <a:pt x="2039987" y="18957"/>
                      <a:pt x="2039150" y="17153"/>
                      <a:pt x="2037997" y="16185"/>
                    </a:cubicBezTo>
                    <a:cubicBezTo>
                      <a:pt x="2036843" y="15218"/>
                      <a:pt x="2035374" y="14734"/>
                      <a:pt x="2033588" y="14734"/>
                    </a:cubicBezTo>
                    <a:cubicBezTo>
                      <a:pt x="2031653" y="14734"/>
                      <a:pt x="2029197" y="15330"/>
                      <a:pt x="2026221" y="16520"/>
                    </a:cubicBezTo>
                    <a:lnTo>
                      <a:pt x="2024323" y="12614"/>
                    </a:lnTo>
                    <a:close/>
                    <a:moveTo>
                      <a:pt x="1706650" y="112"/>
                    </a:moveTo>
                    <a:lnTo>
                      <a:pt x="1711784" y="112"/>
                    </a:lnTo>
                    <a:lnTo>
                      <a:pt x="1711784" y="74898"/>
                    </a:lnTo>
                    <a:cubicBezTo>
                      <a:pt x="1720044" y="65820"/>
                      <a:pt x="1726592" y="59997"/>
                      <a:pt x="1731429" y="57429"/>
                    </a:cubicBezTo>
                    <a:cubicBezTo>
                      <a:pt x="1736266" y="54862"/>
                      <a:pt x="1741103" y="53579"/>
                      <a:pt x="1745940" y="53579"/>
                    </a:cubicBezTo>
                    <a:cubicBezTo>
                      <a:pt x="1751745" y="53579"/>
                      <a:pt x="1756730" y="55178"/>
                      <a:pt x="1760897" y="58378"/>
                    </a:cubicBezTo>
                    <a:cubicBezTo>
                      <a:pt x="1765065" y="61578"/>
                      <a:pt x="1768153" y="66601"/>
                      <a:pt x="1770162" y="73447"/>
                    </a:cubicBezTo>
                    <a:cubicBezTo>
                      <a:pt x="1771576" y="78210"/>
                      <a:pt x="1772283" y="86916"/>
                      <a:pt x="1772283" y="99566"/>
                    </a:cubicBezTo>
                    <a:lnTo>
                      <a:pt x="1772283" y="135732"/>
                    </a:lnTo>
                    <a:cubicBezTo>
                      <a:pt x="1772283" y="142206"/>
                      <a:pt x="1772804" y="146633"/>
                      <a:pt x="1773846" y="149015"/>
                    </a:cubicBezTo>
                    <a:cubicBezTo>
                      <a:pt x="1774590" y="150801"/>
                      <a:pt x="1775855" y="152214"/>
                      <a:pt x="1777641" y="153256"/>
                    </a:cubicBezTo>
                    <a:cubicBezTo>
                      <a:pt x="1779427" y="154298"/>
                      <a:pt x="1782701" y="154819"/>
                      <a:pt x="1787463" y="154819"/>
                    </a:cubicBezTo>
                    <a:lnTo>
                      <a:pt x="1787463" y="158837"/>
                    </a:lnTo>
                    <a:lnTo>
                      <a:pt x="1737234" y="158837"/>
                    </a:lnTo>
                    <a:lnTo>
                      <a:pt x="1737234" y="154819"/>
                    </a:lnTo>
                    <a:lnTo>
                      <a:pt x="1739578" y="154819"/>
                    </a:lnTo>
                    <a:cubicBezTo>
                      <a:pt x="1744340" y="154819"/>
                      <a:pt x="1747652" y="154093"/>
                      <a:pt x="1749512" y="152642"/>
                    </a:cubicBezTo>
                    <a:cubicBezTo>
                      <a:pt x="1751372" y="151191"/>
                      <a:pt x="1752675" y="149052"/>
                      <a:pt x="1753419" y="146224"/>
                    </a:cubicBezTo>
                    <a:cubicBezTo>
                      <a:pt x="1753642" y="145033"/>
                      <a:pt x="1753754" y="141536"/>
                      <a:pt x="1753754" y="135732"/>
                    </a:cubicBezTo>
                    <a:lnTo>
                      <a:pt x="1753754" y="99566"/>
                    </a:lnTo>
                    <a:cubicBezTo>
                      <a:pt x="1753754" y="88404"/>
                      <a:pt x="1753177" y="81075"/>
                      <a:pt x="1752023" y="77577"/>
                    </a:cubicBezTo>
                    <a:cubicBezTo>
                      <a:pt x="1750870" y="74080"/>
                      <a:pt x="1749028" y="71457"/>
                      <a:pt x="1746498" y="69708"/>
                    </a:cubicBezTo>
                    <a:cubicBezTo>
                      <a:pt x="1743968" y="67959"/>
                      <a:pt x="1740917" y="67085"/>
                      <a:pt x="1737345" y="67085"/>
                    </a:cubicBezTo>
                    <a:cubicBezTo>
                      <a:pt x="1733699" y="67085"/>
                      <a:pt x="1729904" y="68052"/>
                      <a:pt x="1725960" y="69987"/>
                    </a:cubicBezTo>
                    <a:cubicBezTo>
                      <a:pt x="1722016" y="71922"/>
                      <a:pt x="1717291" y="75828"/>
                      <a:pt x="1711784" y="81707"/>
                    </a:cubicBezTo>
                    <a:lnTo>
                      <a:pt x="1711784" y="135732"/>
                    </a:lnTo>
                    <a:cubicBezTo>
                      <a:pt x="1711784" y="142727"/>
                      <a:pt x="1712175" y="147080"/>
                      <a:pt x="1712956" y="148791"/>
                    </a:cubicBezTo>
                    <a:cubicBezTo>
                      <a:pt x="1713738" y="150503"/>
                      <a:pt x="1715189" y="151935"/>
                      <a:pt x="1717309" y="153089"/>
                    </a:cubicBezTo>
                    <a:cubicBezTo>
                      <a:pt x="1719430" y="154242"/>
                      <a:pt x="1723095" y="154819"/>
                      <a:pt x="1728304" y="154819"/>
                    </a:cubicBezTo>
                    <a:lnTo>
                      <a:pt x="1728304" y="158837"/>
                    </a:lnTo>
                    <a:lnTo>
                      <a:pt x="1677628" y="158837"/>
                    </a:lnTo>
                    <a:lnTo>
                      <a:pt x="1677628" y="154819"/>
                    </a:lnTo>
                    <a:cubicBezTo>
                      <a:pt x="1682167" y="154819"/>
                      <a:pt x="1685739" y="154112"/>
                      <a:pt x="1688344" y="152698"/>
                    </a:cubicBezTo>
                    <a:cubicBezTo>
                      <a:pt x="1689832" y="151954"/>
                      <a:pt x="1691023" y="150540"/>
                      <a:pt x="1691916" y="148456"/>
                    </a:cubicBezTo>
                    <a:cubicBezTo>
                      <a:pt x="1692809" y="146373"/>
                      <a:pt x="1693255" y="142131"/>
                      <a:pt x="1693255" y="135732"/>
                    </a:cubicBezTo>
                    <a:lnTo>
                      <a:pt x="1693255" y="43198"/>
                    </a:lnTo>
                    <a:cubicBezTo>
                      <a:pt x="1693255" y="31515"/>
                      <a:pt x="1692976" y="24334"/>
                      <a:pt x="1692418" y="21655"/>
                    </a:cubicBezTo>
                    <a:cubicBezTo>
                      <a:pt x="1691860" y="18976"/>
                      <a:pt x="1691004" y="17153"/>
                      <a:pt x="1689851" y="16185"/>
                    </a:cubicBezTo>
                    <a:cubicBezTo>
                      <a:pt x="1688697" y="15218"/>
                      <a:pt x="1687153" y="14734"/>
                      <a:pt x="1685218" y="14734"/>
                    </a:cubicBezTo>
                    <a:cubicBezTo>
                      <a:pt x="1683656" y="14734"/>
                      <a:pt x="1681125" y="15330"/>
                      <a:pt x="1677628" y="16520"/>
                    </a:cubicBezTo>
                    <a:lnTo>
                      <a:pt x="1676065" y="12614"/>
                    </a:lnTo>
                    <a:close/>
                    <a:moveTo>
                      <a:pt x="1297074" y="112"/>
                    </a:moveTo>
                    <a:lnTo>
                      <a:pt x="1302209" y="112"/>
                    </a:lnTo>
                    <a:lnTo>
                      <a:pt x="1302209" y="74898"/>
                    </a:lnTo>
                    <a:cubicBezTo>
                      <a:pt x="1310469" y="65820"/>
                      <a:pt x="1317018" y="59997"/>
                      <a:pt x="1321855" y="57429"/>
                    </a:cubicBezTo>
                    <a:cubicBezTo>
                      <a:pt x="1326691" y="54862"/>
                      <a:pt x="1331528" y="53579"/>
                      <a:pt x="1336365" y="53579"/>
                    </a:cubicBezTo>
                    <a:cubicBezTo>
                      <a:pt x="1342169" y="53579"/>
                      <a:pt x="1347155" y="55178"/>
                      <a:pt x="1351322" y="58378"/>
                    </a:cubicBezTo>
                    <a:cubicBezTo>
                      <a:pt x="1355490" y="61578"/>
                      <a:pt x="1358578" y="66601"/>
                      <a:pt x="1360587" y="73447"/>
                    </a:cubicBezTo>
                    <a:cubicBezTo>
                      <a:pt x="1362001" y="78210"/>
                      <a:pt x="1362708" y="86916"/>
                      <a:pt x="1362708" y="99566"/>
                    </a:cubicBezTo>
                    <a:lnTo>
                      <a:pt x="1362708" y="135732"/>
                    </a:lnTo>
                    <a:cubicBezTo>
                      <a:pt x="1362708" y="142206"/>
                      <a:pt x="1363229" y="146633"/>
                      <a:pt x="1364270" y="149015"/>
                    </a:cubicBezTo>
                    <a:cubicBezTo>
                      <a:pt x="1365015" y="150801"/>
                      <a:pt x="1366280" y="152214"/>
                      <a:pt x="1368066" y="153256"/>
                    </a:cubicBezTo>
                    <a:cubicBezTo>
                      <a:pt x="1369851" y="154298"/>
                      <a:pt x="1373126" y="154819"/>
                      <a:pt x="1377888" y="154819"/>
                    </a:cubicBezTo>
                    <a:lnTo>
                      <a:pt x="1377888" y="158837"/>
                    </a:lnTo>
                    <a:lnTo>
                      <a:pt x="1327659" y="158837"/>
                    </a:lnTo>
                    <a:lnTo>
                      <a:pt x="1327659" y="154819"/>
                    </a:lnTo>
                    <a:lnTo>
                      <a:pt x="1330003" y="154819"/>
                    </a:lnTo>
                    <a:cubicBezTo>
                      <a:pt x="1334765" y="154819"/>
                      <a:pt x="1338077" y="154093"/>
                      <a:pt x="1339937" y="152642"/>
                    </a:cubicBezTo>
                    <a:cubicBezTo>
                      <a:pt x="1341797" y="151191"/>
                      <a:pt x="1343100" y="149052"/>
                      <a:pt x="1343844" y="146224"/>
                    </a:cubicBezTo>
                    <a:cubicBezTo>
                      <a:pt x="1344067" y="145033"/>
                      <a:pt x="1344179" y="141536"/>
                      <a:pt x="1344179" y="135732"/>
                    </a:cubicBezTo>
                    <a:lnTo>
                      <a:pt x="1344179" y="99566"/>
                    </a:lnTo>
                    <a:cubicBezTo>
                      <a:pt x="1344179" y="88404"/>
                      <a:pt x="1343602" y="81075"/>
                      <a:pt x="1342449" y="77577"/>
                    </a:cubicBezTo>
                    <a:cubicBezTo>
                      <a:pt x="1341295" y="74080"/>
                      <a:pt x="1339453" y="71457"/>
                      <a:pt x="1336923" y="69708"/>
                    </a:cubicBezTo>
                    <a:cubicBezTo>
                      <a:pt x="1334393" y="67959"/>
                      <a:pt x="1331342" y="67085"/>
                      <a:pt x="1327770" y="67085"/>
                    </a:cubicBezTo>
                    <a:cubicBezTo>
                      <a:pt x="1324124" y="67085"/>
                      <a:pt x="1320329" y="68052"/>
                      <a:pt x="1316385" y="69987"/>
                    </a:cubicBezTo>
                    <a:cubicBezTo>
                      <a:pt x="1312441" y="71922"/>
                      <a:pt x="1307716" y="75828"/>
                      <a:pt x="1302209" y="81707"/>
                    </a:cubicBezTo>
                    <a:lnTo>
                      <a:pt x="1302209" y="135732"/>
                    </a:lnTo>
                    <a:cubicBezTo>
                      <a:pt x="1302209" y="142727"/>
                      <a:pt x="1302600" y="147080"/>
                      <a:pt x="1303381" y="148791"/>
                    </a:cubicBezTo>
                    <a:cubicBezTo>
                      <a:pt x="1304162" y="150503"/>
                      <a:pt x="1305614" y="151935"/>
                      <a:pt x="1307734" y="153089"/>
                    </a:cubicBezTo>
                    <a:cubicBezTo>
                      <a:pt x="1309855" y="154242"/>
                      <a:pt x="1313520" y="154819"/>
                      <a:pt x="1318729" y="154819"/>
                    </a:cubicBezTo>
                    <a:lnTo>
                      <a:pt x="1318729" y="158837"/>
                    </a:lnTo>
                    <a:lnTo>
                      <a:pt x="1268053" y="158837"/>
                    </a:lnTo>
                    <a:lnTo>
                      <a:pt x="1268053" y="154819"/>
                    </a:lnTo>
                    <a:cubicBezTo>
                      <a:pt x="1272592" y="154819"/>
                      <a:pt x="1276164" y="154112"/>
                      <a:pt x="1278769" y="152698"/>
                    </a:cubicBezTo>
                    <a:cubicBezTo>
                      <a:pt x="1280257" y="151954"/>
                      <a:pt x="1281448" y="150540"/>
                      <a:pt x="1282341" y="148456"/>
                    </a:cubicBezTo>
                    <a:cubicBezTo>
                      <a:pt x="1283233" y="146373"/>
                      <a:pt x="1283680" y="142131"/>
                      <a:pt x="1283680" y="135732"/>
                    </a:cubicBezTo>
                    <a:lnTo>
                      <a:pt x="1283680" y="43198"/>
                    </a:lnTo>
                    <a:cubicBezTo>
                      <a:pt x="1283680" y="31515"/>
                      <a:pt x="1283401" y="24334"/>
                      <a:pt x="1282843" y="21655"/>
                    </a:cubicBezTo>
                    <a:cubicBezTo>
                      <a:pt x="1282285" y="18976"/>
                      <a:pt x="1281429" y="17153"/>
                      <a:pt x="1280276" y="16185"/>
                    </a:cubicBezTo>
                    <a:cubicBezTo>
                      <a:pt x="1279122" y="15218"/>
                      <a:pt x="1277578" y="14734"/>
                      <a:pt x="1275643" y="14734"/>
                    </a:cubicBezTo>
                    <a:cubicBezTo>
                      <a:pt x="1274081" y="14734"/>
                      <a:pt x="1271551" y="15330"/>
                      <a:pt x="1268053" y="16520"/>
                    </a:cubicBezTo>
                    <a:lnTo>
                      <a:pt x="1266490" y="12614"/>
                    </a:lnTo>
                    <a:close/>
                    <a:moveTo>
                      <a:pt x="1136266" y="112"/>
                    </a:moveTo>
                    <a:cubicBezTo>
                      <a:pt x="1139391" y="112"/>
                      <a:pt x="1142051" y="1210"/>
                      <a:pt x="1144247" y="3405"/>
                    </a:cubicBezTo>
                    <a:cubicBezTo>
                      <a:pt x="1146442" y="5600"/>
                      <a:pt x="1147539" y="8260"/>
                      <a:pt x="1147539" y="11386"/>
                    </a:cubicBezTo>
                    <a:cubicBezTo>
                      <a:pt x="1147539" y="14511"/>
                      <a:pt x="1146442" y="17190"/>
                      <a:pt x="1144247" y="19423"/>
                    </a:cubicBezTo>
                    <a:cubicBezTo>
                      <a:pt x="1142051" y="21655"/>
                      <a:pt x="1139391" y="22771"/>
                      <a:pt x="1136266" y="22771"/>
                    </a:cubicBezTo>
                    <a:cubicBezTo>
                      <a:pt x="1133140" y="22771"/>
                      <a:pt x="1130461" y="21655"/>
                      <a:pt x="1128229" y="19423"/>
                    </a:cubicBezTo>
                    <a:cubicBezTo>
                      <a:pt x="1125997" y="17190"/>
                      <a:pt x="1124880" y="14511"/>
                      <a:pt x="1124880" y="11386"/>
                    </a:cubicBezTo>
                    <a:cubicBezTo>
                      <a:pt x="1124880" y="8260"/>
                      <a:pt x="1125978" y="5600"/>
                      <a:pt x="1128173" y="3405"/>
                    </a:cubicBezTo>
                    <a:cubicBezTo>
                      <a:pt x="1130368" y="1210"/>
                      <a:pt x="1133066" y="112"/>
                      <a:pt x="1136266" y="112"/>
                    </a:cubicBezTo>
                    <a:close/>
                    <a:moveTo>
                      <a:pt x="852971" y="112"/>
                    </a:moveTo>
                    <a:lnTo>
                      <a:pt x="857994" y="112"/>
                    </a:lnTo>
                    <a:lnTo>
                      <a:pt x="857994" y="118319"/>
                    </a:lnTo>
                    <a:cubicBezTo>
                      <a:pt x="857994" y="130299"/>
                      <a:pt x="858273" y="137611"/>
                      <a:pt x="858831" y="140252"/>
                    </a:cubicBezTo>
                    <a:cubicBezTo>
                      <a:pt x="859390" y="142894"/>
                      <a:pt x="860283" y="144736"/>
                      <a:pt x="861510" y="145778"/>
                    </a:cubicBezTo>
                    <a:cubicBezTo>
                      <a:pt x="862738" y="146819"/>
                      <a:pt x="864171" y="147340"/>
                      <a:pt x="865808" y="147340"/>
                    </a:cubicBezTo>
                    <a:cubicBezTo>
                      <a:pt x="867817" y="147340"/>
                      <a:pt x="870496" y="146708"/>
                      <a:pt x="873844" y="145443"/>
                    </a:cubicBezTo>
                    <a:lnTo>
                      <a:pt x="875072" y="149349"/>
                    </a:lnTo>
                    <a:lnTo>
                      <a:pt x="844711" y="161963"/>
                    </a:lnTo>
                    <a:lnTo>
                      <a:pt x="839577" y="161963"/>
                    </a:lnTo>
                    <a:lnTo>
                      <a:pt x="839577" y="147340"/>
                    </a:lnTo>
                    <a:cubicBezTo>
                      <a:pt x="834591" y="152549"/>
                      <a:pt x="829717" y="156289"/>
                      <a:pt x="824954" y="158558"/>
                    </a:cubicBezTo>
                    <a:cubicBezTo>
                      <a:pt x="820192" y="160828"/>
                      <a:pt x="815057" y="161963"/>
                      <a:pt x="809551" y="161963"/>
                    </a:cubicBezTo>
                    <a:cubicBezTo>
                      <a:pt x="798389" y="161963"/>
                      <a:pt x="788640" y="157293"/>
                      <a:pt x="780306" y="147954"/>
                    </a:cubicBezTo>
                    <a:cubicBezTo>
                      <a:pt x="771972" y="138615"/>
                      <a:pt x="767804" y="126616"/>
                      <a:pt x="767804" y="111956"/>
                    </a:cubicBezTo>
                    <a:cubicBezTo>
                      <a:pt x="767804" y="97297"/>
                      <a:pt x="772418" y="83884"/>
                      <a:pt x="781645" y="71717"/>
                    </a:cubicBezTo>
                    <a:cubicBezTo>
                      <a:pt x="790873" y="59550"/>
                      <a:pt x="802742" y="53467"/>
                      <a:pt x="817253" y="53467"/>
                    </a:cubicBezTo>
                    <a:cubicBezTo>
                      <a:pt x="826257" y="53467"/>
                      <a:pt x="833698" y="56332"/>
                      <a:pt x="839577" y="62062"/>
                    </a:cubicBezTo>
                    <a:lnTo>
                      <a:pt x="839577" y="43198"/>
                    </a:lnTo>
                    <a:cubicBezTo>
                      <a:pt x="839577" y="31515"/>
                      <a:pt x="839298" y="24334"/>
                      <a:pt x="838740" y="21655"/>
                    </a:cubicBezTo>
                    <a:cubicBezTo>
                      <a:pt x="838182" y="18976"/>
                      <a:pt x="837307" y="17153"/>
                      <a:pt x="836116" y="16185"/>
                    </a:cubicBezTo>
                    <a:cubicBezTo>
                      <a:pt x="834926" y="15218"/>
                      <a:pt x="833438" y="14734"/>
                      <a:pt x="831652" y="14734"/>
                    </a:cubicBezTo>
                    <a:cubicBezTo>
                      <a:pt x="829717" y="14734"/>
                      <a:pt x="827150" y="15330"/>
                      <a:pt x="823950" y="16520"/>
                    </a:cubicBezTo>
                    <a:lnTo>
                      <a:pt x="822499" y="12614"/>
                    </a:lnTo>
                    <a:close/>
                    <a:moveTo>
                      <a:pt x="459991" y="112"/>
                    </a:moveTo>
                    <a:cubicBezTo>
                      <a:pt x="463116" y="112"/>
                      <a:pt x="465776" y="1210"/>
                      <a:pt x="467972" y="3405"/>
                    </a:cubicBezTo>
                    <a:cubicBezTo>
                      <a:pt x="470167" y="5600"/>
                      <a:pt x="471264" y="8260"/>
                      <a:pt x="471264" y="11386"/>
                    </a:cubicBezTo>
                    <a:cubicBezTo>
                      <a:pt x="471264" y="14511"/>
                      <a:pt x="470167" y="17190"/>
                      <a:pt x="467972" y="19423"/>
                    </a:cubicBezTo>
                    <a:cubicBezTo>
                      <a:pt x="465776" y="21655"/>
                      <a:pt x="463116" y="22771"/>
                      <a:pt x="459991" y="22771"/>
                    </a:cubicBezTo>
                    <a:cubicBezTo>
                      <a:pt x="456865" y="22771"/>
                      <a:pt x="454186" y="21655"/>
                      <a:pt x="451954" y="19423"/>
                    </a:cubicBezTo>
                    <a:cubicBezTo>
                      <a:pt x="449722" y="17190"/>
                      <a:pt x="448605" y="14511"/>
                      <a:pt x="448605" y="11386"/>
                    </a:cubicBezTo>
                    <a:cubicBezTo>
                      <a:pt x="448605" y="8260"/>
                      <a:pt x="449703" y="5600"/>
                      <a:pt x="451898" y="3405"/>
                    </a:cubicBezTo>
                    <a:cubicBezTo>
                      <a:pt x="454093" y="1210"/>
                      <a:pt x="456791" y="112"/>
                      <a:pt x="459991" y="112"/>
                    </a:cubicBezTo>
                    <a:close/>
                    <a:moveTo>
                      <a:pt x="406971" y="112"/>
                    </a:moveTo>
                    <a:lnTo>
                      <a:pt x="411994" y="112"/>
                    </a:lnTo>
                    <a:lnTo>
                      <a:pt x="411994" y="135732"/>
                    </a:lnTo>
                    <a:cubicBezTo>
                      <a:pt x="411994" y="142131"/>
                      <a:pt x="412459" y="146373"/>
                      <a:pt x="413389" y="148456"/>
                    </a:cubicBezTo>
                    <a:cubicBezTo>
                      <a:pt x="414319" y="150540"/>
                      <a:pt x="415752" y="152121"/>
                      <a:pt x="417686" y="153200"/>
                    </a:cubicBezTo>
                    <a:cubicBezTo>
                      <a:pt x="419621" y="154279"/>
                      <a:pt x="423230" y="154819"/>
                      <a:pt x="428514" y="154819"/>
                    </a:cubicBezTo>
                    <a:lnTo>
                      <a:pt x="428514" y="158837"/>
                    </a:lnTo>
                    <a:lnTo>
                      <a:pt x="378396" y="158837"/>
                    </a:lnTo>
                    <a:lnTo>
                      <a:pt x="378396" y="154819"/>
                    </a:lnTo>
                    <a:cubicBezTo>
                      <a:pt x="383084" y="154819"/>
                      <a:pt x="386283" y="154335"/>
                      <a:pt x="387995" y="153368"/>
                    </a:cubicBezTo>
                    <a:cubicBezTo>
                      <a:pt x="389707" y="152400"/>
                      <a:pt x="391046" y="150801"/>
                      <a:pt x="392013" y="148568"/>
                    </a:cubicBezTo>
                    <a:cubicBezTo>
                      <a:pt x="392981" y="146336"/>
                      <a:pt x="393464" y="142057"/>
                      <a:pt x="393464" y="135732"/>
                    </a:cubicBezTo>
                    <a:lnTo>
                      <a:pt x="393464" y="42863"/>
                    </a:lnTo>
                    <a:cubicBezTo>
                      <a:pt x="393464" y="31329"/>
                      <a:pt x="393204" y="24241"/>
                      <a:pt x="392683" y="21599"/>
                    </a:cubicBezTo>
                    <a:cubicBezTo>
                      <a:pt x="392162" y="18957"/>
                      <a:pt x="391325" y="17153"/>
                      <a:pt x="390172" y="16185"/>
                    </a:cubicBezTo>
                    <a:cubicBezTo>
                      <a:pt x="389018" y="15218"/>
                      <a:pt x="387549" y="14734"/>
                      <a:pt x="385763" y="14734"/>
                    </a:cubicBezTo>
                    <a:cubicBezTo>
                      <a:pt x="383828" y="14734"/>
                      <a:pt x="381372" y="15330"/>
                      <a:pt x="378396" y="16520"/>
                    </a:cubicBezTo>
                    <a:lnTo>
                      <a:pt x="376498" y="12614"/>
                    </a:lnTo>
                    <a:close/>
                    <a:moveTo>
                      <a:pt x="345691" y="112"/>
                    </a:moveTo>
                    <a:cubicBezTo>
                      <a:pt x="348816" y="112"/>
                      <a:pt x="351476" y="1210"/>
                      <a:pt x="353672" y="3405"/>
                    </a:cubicBezTo>
                    <a:cubicBezTo>
                      <a:pt x="355867" y="5600"/>
                      <a:pt x="356964" y="8260"/>
                      <a:pt x="356964" y="11386"/>
                    </a:cubicBezTo>
                    <a:cubicBezTo>
                      <a:pt x="356964" y="14511"/>
                      <a:pt x="355867" y="17190"/>
                      <a:pt x="353672" y="19423"/>
                    </a:cubicBezTo>
                    <a:cubicBezTo>
                      <a:pt x="351476" y="21655"/>
                      <a:pt x="348816" y="22771"/>
                      <a:pt x="345691" y="22771"/>
                    </a:cubicBezTo>
                    <a:cubicBezTo>
                      <a:pt x="342565" y="22771"/>
                      <a:pt x="339886" y="21655"/>
                      <a:pt x="337654" y="19423"/>
                    </a:cubicBezTo>
                    <a:cubicBezTo>
                      <a:pt x="335422" y="17190"/>
                      <a:pt x="334305" y="14511"/>
                      <a:pt x="334305" y="11386"/>
                    </a:cubicBezTo>
                    <a:cubicBezTo>
                      <a:pt x="334305" y="8260"/>
                      <a:pt x="335403" y="5600"/>
                      <a:pt x="337598" y="3405"/>
                    </a:cubicBezTo>
                    <a:cubicBezTo>
                      <a:pt x="339793" y="1210"/>
                      <a:pt x="342491" y="112"/>
                      <a:pt x="345691" y="112"/>
                    </a:cubicBezTo>
                    <a:close/>
                    <a:moveTo>
                      <a:pt x="2669679" y="0"/>
                    </a:moveTo>
                    <a:cubicBezTo>
                      <a:pt x="2672879" y="0"/>
                      <a:pt x="2675595" y="1117"/>
                      <a:pt x="2677827" y="3349"/>
                    </a:cubicBezTo>
                    <a:cubicBezTo>
                      <a:pt x="2680060" y="5581"/>
                      <a:pt x="2681176" y="8298"/>
                      <a:pt x="2681176" y="11497"/>
                    </a:cubicBezTo>
                    <a:cubicBezTo>
                      <a:pt x="2681176" y="14623"/>
                      <a:pt x="2680060" y="17302"/>
                      <a:pt x="2677827" y="19534"/>
                    </a:cubicBezTo>
                    <a:cubicBezTo>
                      <a:pt x="2675595" y="21767"/>
                      <a:pt x="2672879" y="22883"/>
                      <a:pt x="2669679" y="22883"/>
                    </a:cubicBezTo>
                    <a:cubicBezTo>
                      <a:pt x="2666554" y="22883"/>
                      <a:pt x="2663875" y="21767"/>
                      <a:pt x="2661642" y="19534"/>
                    </a:cubicBezTo>
                    <a:cubicBezTo>
                      <a:pt x="2659410" y="17302"/>
                      <a:pt x="2658294" y="14623"/>
                      <a:pt x="2658294" y="11497"/>
                    </a:cubicBezTo>
                    <a:cubicBezTo>
                      <a:pt x="2658294" y="8298"/>
                      <a:pt x="2659410" y="5581"/>
                      <a:pt x="2661642" y="3349"/>
                    </a:cubicBezTo>
                    <a:cubicBezTo>
                      <a:pt x="2663875" y="1117"/>
                      <a:pt x="2666554" y="0"/>
                      <a:pt x="2669679" y="0"/>
                    </a:cubicBezTo>
                    <a:close/>
                  </a:path>
                </a:pathLst>
              </a:custGeom>
              <a:solidFill>
                <a:srgbClr val="C039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565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3" name="图片 2">
            <a:hlinkClick r:id="rId11" action="ppaction://hlinkfile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5495" y="3630930"/>
            <a:ext cx="3784600" cy="280416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85495" y="1137920"/>
            <a:ext cx="386334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从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1G</a:t>
            </a:r>
            <a:r>
              <a:rPr lang="zh-CN" altLang="en-US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到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5G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133965" y="1012825"/>
            <a:ext cx="2067560" cy="4030345"/>
            <a:chOff x="11637" y="1886"/>
            <a:chExt cx="3780" cy="737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637" y="1886"/>
              <a:ext cx="3780" cy="737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1876" y="2618"/>
              <a:ext cx="3139" cy="5866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3470910" y="2617470"/>
            <a:ext cx="6663055" cy="175323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zh-CN" altLang="en-US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关于手机通讯录你知道多少？</a:t>
            </a:r>
            <a:endParaRPr lang="zh-CN" altLang="en-US" sz="5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0" grpId="0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808479" y="182490"/>
            <a:ext cx="4525833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980B9"/>
                </a:solidFill>
              </a:rPr>
              <a:t>算法设计核心概念</a:t>
            </a:r>
            <a:endParaRPr lang="zh-CN" altLang="en-US" sz="3200" b="1" dirty="0">
              <a:solidFill>
                <a:srgbClr val="2980B9"/>
              </a:solidFill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239" y="228657"/>
            <a:ext cx="120379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prstClr val="white"/>
                </a:solidFill>
              </a:rPr>
              <a:t>01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7242"/>
            <a:ext cx="3564879" cy="1728787"/>
          </a:xfrm>
          <a:custGeom>
            <a:avLst/>
            <a:gdLst>
              <a:gd name="connsiteX0" fmla="*/ 0 w 4329113"/>
              <a:gd name="connsiteY0" fmla="*/ 0 h 1728787"/>
              <a:gd name="connsiteX1" fmla="*/ 4329113 w 4329113"/>
              <a:gd name="connsiteY1" fmla="*/ 1728787 h 1728787"/>
              <a:gd name="connsiteX2" fmla="*/ 0 w 4329113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9113" h="1728787">
                <a:moveTo>
                  <a:pt x="0" y="0"/>
                </a:moveTo>
                <a:lnTo>
                  <a:pt x="4329113" y="1728787"/>
                </a:lnTo>
                <a:lnTo>
                  <a:pt x="0" y="1728787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" t="9545" r="2499" b="43079"/>
          <a:stretch>
            <a:fillRect/>
          </a:stretch>
        </p:blipFill>
        <p:spPr>
          <a:xfrm>
            <a:off x="8103829" y="-2783"/>
            <a:ext cx="4088171" cy="1377760"/>
          </a:xfrm>
          <a:custGeom>
            <a:avLst/>
            <a:gdLst>
              <a:gd name="connsiteX0" fmla="*/ 0 w 4333877"/>
              <a:gd name="connsiteY0" fmla="*/ 0 h 1728787"/>
              <a:gd name="connsiteX1" fmla="*/ 4333877 w 4333877"/>
              <a:gd name="connsiteY1" fmla="*/ 0 h 1728787"/>
              <a:gd name="connsiteX2" fmla="*/ 4333877 w 4333877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33877" h="1728787">
                <a:moveTo>
                  <a:pt x="0" y="0"/>
                </a:moveTo>
                <a:lnTo>
                  <a:pt x="4333877" y="0"/>
                </a:lnTo>
                <a:lnTo>
                  <a:pt x="4333877" y="1728787"/>
                </a:lnTo>
                <a:close/>
              </a:path>
            </a:pathLst>
          </a:custGeom>
        </p:spPr>
      </p:pic>
      <p:sp>
        <p:nvSpPr>
          <p:cNvPr id="30" name="直角三角形 45"/>
          <p:cNvSpPr/>
          <p:nvPr/>
        </p:nvSpPr>
        <p:spPr>
          <a:xfrm>
            <a:off x="-8266" y="5114926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2700338" y="1743074"/>
                </a:moveTo>
                <a:lnTo>
                  <a:pt x="0" y="0"/>
                </a:lnTo>
                <a:lnTo>
                  <a:pt x="4329113" y="1743074"/>
                </a:lnTo>
                <a:lnTo>
                  <a:pt x="2700338" y="1743074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直角三角形 45"/>
          <p:cNvSpPr/>
          <p:nvPr/>
        </p:nvSpPr>
        <p:spPr>
          <a:xfrm>
            <a:off x="7860505" y="-35598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  <a:gd name="connsiteX0-9" fmla="*/ 4329113 w 4329113"/>
              <a:gd name="connsiteY0-10" fmla="*/ 1257299 h 1743074"/>
              <a:gd name="connsiteX1-11" fmla="*/ 0 w 4329113"/>
              <a:gd name="connsiteY1-12" fmla="*/ 0 h 1743074"/>
              <a:gd name="connsiteX2-13" fmla="*/ 4329113 w 4329113"/>
              <a:gd name="connsiteY2-14" fmla="*/ 1743074 h 1743074"/>
              <a:gd name="connsiteX3-15" fmla="*/ 4329113 w 4329113"/>
              <a:gd name="connsiteY3-16" fmla="*/ 1257299 h 1743074"/>
              <a:gd name="connsiteX0-17" fmla="*/ 4329113 w 4329113"/>
              <a:gd name="connsiteY0-18" fmla="*/ 1243011 h 1743074"/>
              <a:gd name="connsiteX1-19" fmla="*/ 0 w 4329113"/>
              <a:gd name="connsiteY1-20" fmla="*/ 0 h 1743074"/>
              <a:gd name="connsiteX2-21" fmla="*/ 4329113 w 4329113"/>
              <a:gd name="connsiteY2-22" fmla="*/ 1743074 h 1743074"/>
              <a:gd name="connsiteX3-23" fmla="*/ 4329113 w 4329113"/>
              <a:gd name="connsiteY3-24" fmla="*/ 1243011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4329113" y="1243011"/>
                </a:moveTo>
                <a:lnTo>
                  <a:pt x="0" y="0"/>
                </a:lnTo>
                <a:lnTo>
                  <a:pt x="4329113" y="1743074"/>
                </a:lnTo>
                <a:lnTo>
                  <a:pt x="4329113" y="1243011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81380" y="1579562"/>
            <a:ext cx="5080000" cy="30518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 fontAlgn="auto">
              <a:lnSpc>
                <a:spcPct val="130000"/>
              </a:lnSpc>
            </a:pPr>
            <a:r>
              <a:rPr lang="zh-CN" sz="2800" b="1">
                <a:latin typeface="Times New Roman" panose="02020603050405020304" charset="0"/>
                <a:ea typeface="宋体" panose="02010600030101010101" pitchFamily="2" charset="-122"/>
              </a:rPr>
              <a:t>“通讯录管理系统”：</a:t>
            </a:r>
            <a:r>
              <a:rPr lang="en-US" sz="2000" b="1">
                <a:latin typeface="Times New Roman" panose="02020603050405020304" charset="0"/>
                <a:ea typeface="宋体" panose="02010600030101010101" pitchFamily="2" charset="-122"/>
              </a:rPr>
              <a:t>1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）增加姓名和手机号</a:t>
            </a:r>
            <a:r>
              <a:rPr lang="en-US" sz="2000" b="1">
                <a:latin typeface="Times New Roman" panose="02020603050405020304" charset="0"/>
                <a:ea typeface="宋体" panose="02010600030101010101" pitchFamily="2" charset="-122"/>
              </a:rPr>
              <a:t>2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）删除姓名和手机号</a:t>
            </a:r>
            <a:r>
              <a:rPr lang="en-US" sz="2000" b="1">
                <a:latin typeface="Times New Roman" panose="02020603050405020304" charset="0"/>
                <a:ea typeface="宋体" panose="02010600030101010101" pitchFamily="2" charset="-122"/>
              </a:rPr>
              <a:t>3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）修改手机号</a:t>
            </a:r>
            <a:r>
              <a:rPr lang="en-US" sz="2000" b="1">
                <a:latin typeface="Times New Roman" panose="02020603050405020304" charset="0"/>
                <a:ea typeface="宋体" panose="02010600030101010101" pitchFamily="2" charset="-122"/>
              </a:rPr>
              <a:t>4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）查询所有用户</a:t>
            </a:r>
            <a:r>
              <a:rPr lang="en-US" sz="2000" b="1">
                <a:latin typeface="Times New Roman" panose="02020603050405020304" charset="0"/>
                <a:ea typeface="宋体" panose="02010600030101010101" pitchFamily="2" charset="-122"/>
              </a:rPr>
              <a:t>5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）根据姓名查找手机号</a:t>
            </a:r>
            <a:r>
              <a:rPr lang="en-US" sz="2000" b="1">
                <a:latin typeface="Times New Roman" panose="02020603050405020304" charset="0"/>
                <a:ea typeface="宋体" panose="02010600030101010101" pitchFamily="2" charset="-122"/>
              </a:rPr>
              <a:t>6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）退出</a:t>
            </a:r>
            <a:endParaRPr lang="zh-CN" altLang="en-US" sz="20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537075" y="1579245"/>
            <a:ext cx="7040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自顶向下、逐步求精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图片 4" descr="组织结构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7075" y="3701415"/>
            <a:ext cx="7107555" cy="1603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808479" y="182490"/>
            <a:ext cx="4525833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980B9"/>
                </a:solidFill>
              </a:rPr>
              <a:t>顶层设计</a:t>
            </a:r>
            <a:endParaRPr lang="zh-CN" altLang="en-US" sz="3200" b="1" dirty="0">
              <a:solidFill>
                <a:srgbClr val="2980B9"/>
              </a:solidFill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239" y="228657"/>
            <a:ext cx="120379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prstClr val="white"/>
                </a:solidFill>
              </a:rPr>
              <a:t>02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7242"/>
            <a:ext cx="3564879" cy="1728787"/>
          </a:xfrm>
          <a:custGeom>
            <a:avLst/>
            <a:gdLst>
              <a:gd name="connsiteX0" fmla="*/ 0 w 4329113"/>
              <a:gd name="connsiteY0" fmla="*/ 0 h 1728787"/>
              <a:gd name="connsiteX1" fmla="*/ 4329113 w 4329113"/>
              <a:gd name="connsiteY1" fmla="*/ 1728787 h 1728787"/>
              <a:gd name="connsiteX2" fmla="*/ 0 w 4329113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9113" h="1728787">
                <a:moveTo>
                  <a:pt x="0" y="0"/>
                </a:moveTo>
                <a:lnTo>
                  <a:pt x="4329113" y="1728787"/>
                </a:lnTo>
                <a:lnTo>
                  <a:pt x="0" y="1728787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" t="9545" r="2499" b="43079"/>
          <a:stretch>
            <a:fillRect/>
          </a:stretch>
        </p:blipFill>
        <p:spPr>
          <a:xfrm>
            <a:off x="8103829" y="-2783"/>
            <a:ext cx="4088171" cy="1377760"/>
          </a:xfrm>
          <a:custGeom>
            <a:avLst/>
            <a:gdLst>
              <a:gd name="connsiteX0" fmla="*/ 0 w 4333877"/>
              <a:gd name="connsiteY0" fmla="*/ 0 h 1728787"/>
              <a:gd name="connsiteX1" fmla="*/ 4333877 w 4333877"/>
              <a:gd name="connsiteY1" fmla="*/ 0 h 1728787"/>
              <a:gd name="connsiteX2" fmla="*/ 4333877 w 4333877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33877" h="1728787">
                <a:moveTo>
                  <a:pt x="0" y="0"/>
                </a:moveTo>
                <a:lnTo>
                  <a:pt x="4333877" y="0"/>
                </a:lnTo>
                <a:lnTo>
                  <a:pt x="4333877" y="1728787"/>
                </a:lnTo>
                <a:close/>
              </a:path>
            </a:pathLst>
          </a:custGeom>
        </p:spPr>
      </p:pic>
      <p:sp>
        <p:nvSpPr>
          <p:cNvPr id="30" name="直角三角形 45"/>
          <p:cNvSpPr/>
          <p:nvPr/>
        </p:nvSpPr>
        <p:spPr>
          <a:xfrm>
            <a:off x="-8266" y="5114926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2700338" y="1743074"/>
                </a:moveTo>
                <a:lnTo>
                  <a:pt x="0" y="0"/>
                </a:lnTo>
                <a:lnTo>
                  <a:pt x="4329113" y="1743074"/>
                </a:lnTo>
                <a:lnTo>
                  <a:pt x="2700338" y="1743074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直角三角形 45"/>
          <p:cNvSpPr/>
          <p:nvPr/>
        </p:nvSpPr>
        <p:spPr>
          <a:xfrm>
            <a:off x="7860505" y="-35598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  <a:gd name="connsiteX0-9" fmla="*/ 4329113 w 4329113"/>
              <a:gd name="connsiteY0-10" fmla="*/ 1257299 h 1743074"/>
              <a:gd name="connsiteX1-11" fmla="*/ 0 w 4329113"/>
              <a:gd name="connsiteY1-12" fmla="*/ 0 h 1743074"/>
              <a:gd name="connsiteX2-13" fmla="*/ 4329113 w 4329113"/>
              <a:gd name="connsiteY2-14" fmla="*/ 1743074 h 1743074"/>
              <a:gd name="connsiteX3-15" fmla="*/ 4329113 w 4329113"/>
              <a:gd name="connsiteY3-16" fmla="*/ 1257299 h 1743074"/>
              <a:gd name="connsiteX0-17" fmla="*/ 4329113 w 4329113"/>
              <a:gd name="connsiteY0-18" fmla="*/ 1243011 h 1743074"/>
              <a:gd name="connsiteX1-19" fmla="*/ 0 w 4329113"/>
              <a:gd name="connsiteY1-20" fmla="*/ 0 h 1743074"/>
              <a:gd name="connsiteX2-21" fmla="*/ 4329113 w 4329113"/>
              <a:gd name="connsiteY2-22" fmla="*/ 1743074 h 1743074"/>
              <a:gd name="connsiteX3-23" fmla="*/ 4329113 w 4329113"/>
              <a:gd name="connsiteY3-24" fmla="*/ 1243011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4329113" y="1243011"/>
                </a:moveTo>
                <a:lnTo>
                  <a:pt x="0" y="0"/>
                </a:lnTo>
                <a:lnTo>
                  <a:pt x="4329113" y="1743074"/>
                </a:lnTo>
                <a:lnTo>
                  <a:pt x="4329113" y="1243011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7730" y="1589722"/>
            <a:ext cx="5080000" cy="30518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 fontAlgn="auto">
              <a:lnSpc>
                <a:spcPct val="130000"/>
              </a:lnSpc>
            </a:pPr>
            <a:r>
              <a:rPr lang="zh-CN" sz="2800" b="1">
                <a:latin typeface="Times New Roman" panose="02020603050405020304" charset="0"/>
                <a:ea typeface="宋体" panose="02010600030101010101" pitchFamily="2" charset="-122"/>
              </a:rPr>
              <a:t>“通讯录管理系统”：</a:t>
            </a:r>
            <a:r>
              <a:rPr lang="en-US" sz="2000" b="1">
                <a:latin typeface="Times New Roman" panose="02020603050405020304" charset="0"/>
                <a:ea typeface="宋体" panose="02010600030101010101" pitchFamily="2" charset="-122"/>
              </a:rPr>
              <a:t>1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）增加姓名和手机号</a:t>
            </a:r>
            <a:r>
              <a:rPr lang="en-US" sz="2000" b="1">
                <a:latin typeface="Times New Roman" panose="02020603050405020304" charset="0"/>
                <a:ea typeface="宋体" panose="02010600030101010101" pitchFamily="2" charset="-122"/>
              </a:rPr>
              <a:t>2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）删除姓名和手机号</a:t>
            </a:r>
            <a:r>
              <a:rPr lang="en-US" sz="2000" b="1">
                <a:latin typeface="Times New Roman" panose="02020603050405020304" charset="0"/>
                <a:ea typeface="宋体" panose="02010600030101010101" pitchFamily="2" charset="-122"/>
              </a:rPr>
              <a:t>3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）修改手机号</a:t>
            </a:r>
            <a:r>
              <a:rPr lang="en-US" sz="2000" b="1">
                <a:latin typeface="Times New Roman" panose="02020603050405020304" charset="0"/>
                <a:ea typeface="宋体" panose="02010600030101010101" pitchFamily="2" charset="-122"/>
              </a:rPr>
              <a:t>4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）查询所有用户</a:t>
            </a:r>
            <a:r>
              <a:rPr lang="en-US" sz="2000" b="1">
                <a:latin typeface="Times New Roman" panose="02020603050405020304" charset="0"/>
                <a:ea typeface="宋体" panose="02010600030101010101" pitchFamily="2" charset="-122"/>
              </a:rPr>
              <a:t>5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）根据姓名查找手机号</a:t>
            </a:r>
            <a:r>
              <a:rPr lang="en-US" sz="2000" b="1">
                <a:latin typeface="Times New Roman" panose="02020603050405020304" charset="0"/>
                <a:ea typeface="宋体" panose="02010600030101010101" pitchFamily="2" charset="-122"/>
              </a:rPr>
              <a:t>6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）退出</a:t>
            </a:r>
            <a:endParaRPr lang="zh-CN" altLang="en-US" sz="20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89270" y="0"/>
            <a:ext cx="4391660" cy="681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30000"/>
              </a:lnSpc>
            </a:pPr>
            <a:r>
              <a:rPr lang="en-US" sz="1600" b="1">
                <a:latin typeface="Times New Roman" panose="02020603050405020304" charset="0"/>
                <a:ea typeface="宋体" panose="02010600030101010101" pitchFamily="2" charset="-122"/>
              </a:rPr>
              <a:t>1</a:t>
            </a:r>
            <a:r>
              <a:rPr lang="zh-CN" altLang="en-US" sz="1600" b="1">
                <a:latin typeface="Times New Roman" panose="02020603050405020304" charset="0"/>
                <a:ea typeface="宋体" panose="02010600030101010101" pitchFamily="2" charset="-122"/>
              </a:rPr>
              <a:t>、定义姓名列表</a:t>
            </a:r>
            <a:endParaRPr lang="zh-CN" altLang="en-US"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lang="en-US" sz="1600" b="1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altLang="en-US" sz="1600" b="1">
                <a:latin typeface="Times New Roman" panose="02020603050405020304" charset="0"/>
                <a:ea typeface="宋体" panose="02010600030101010101" pitchFamily="2" charset="-122"/>
              </a:rPr>
              <a:t>、定义手机号列表</a:t>
            </a:r>
            <a:endParaRPr lang="zh-CN" altLang="en-US"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while True: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</a:t>
            </a:r>
            <a:r>
              <a:rPr lang="en-US" sz="1600" b="1"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zh-CN" altLang="en-US" sz="1600" b="1">
                <a:latin typeface="Times New Roman" panose="02020603050405020304" charset="0"/>
                <a:ea typeface="宋体" panose="02010600030101010101" pitchFamily="2" charset="-122"/>
              </a:rPr>
              <a:t>、输入选择的功能号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</a:t>
            </a:r>
            <a:r>
              <a:rPr lang="en-US" sz="1600" b="1"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zh-CN" altLang="en-US" sz="1600" b="1">
                <a:latin typeface="Times New Roman" panose="02020603050405020304" charset="0"/>
                <a:ea typeface="宋体" panose="02010600030101010101" pitchFamily="2" charset="-122"/>
              </a:rPr>
              <a:t>、如果输入数字不在功能列表内</a:t>
            </a:r>
            <a:r>
              <a:rPr lang="en-US" altLang="zh-CN" sz="1600" b="1">
                <a:latin typeface="Times New Roman" panose="02020603050405020304" charset="0"/>
                <a:ea typeface="宋体" panose="02010600030101010101" pitchFamily="2" charset="-122"/>
              </a:rPr>
              <a:t>[1,2,3,4,5,6]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 input("输入有误请重新输入")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</a:t>
            </a:r>
            <a:r>
              <a:rPr lang="en-US" sz="1600" b="1">
                <a:latin typeface="Times New Roman" panose="02020603050405020304" charset="0"/>
                <a:ea typeface="宋体" panose="02010600030101010101" pitchFamily="2" charset="-122"/>
              </a:rPr>
              <a:t>5</a:t>
            </a:r>
            <a:r>
              <a:rPr lang="zh-CN" altLang="en-US" sz="1600" b="1">
                <a:latin typeface="Times New Roman" panose="02020603050405020304" charset="0"/>
                <a:ea typeface="宋体" panose="02010600030101010101" pitchFamily="2" charset="-122"/>
              </a:rPr>
              <a:t>、否则：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</a:t>
            </a:r>
            <a:r>
              <a:rPr lang="zh-CN" sz="1600" b="1">
                <a:latin typeface="Times New Roman" panose="02020603050405020304" charset="0"/>
                <a:ea typeface="宋体" panose="02010600030101010101" pitchFamily="2" charset="-122"/>
              </a:rPr>
              <a:t>如果</a:t>
            </a: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b == 1: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      #增加姓名和手机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</a:t>
            </a:r>
            <a:r>
              <a:rPr lang="zh-CN" sz="1600" b="1">
                <a:latin typeface="Times New Roman" panose="02020603050405020304" charset="0"/>
                <a:ea typeface="宋体" panose="02010600030101010101" pitchFamily="2" charset="-122"/>
              </a:rPr>
              <a:t>如果</a:t>
            </a: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b == 2: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      #删除姓名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</a:t>
            </a:r>
            <a:r>
              <a:rPr lang="zh-CN" sz="1600" b="1">
                <a:latin typeface="Times New Roman" panose="02020603050405020304" charset="0"/>
                <a:ea typeface="宋体" panose="02010600030101010101" pitchFamily="2" charset="-122"/>
              </a:rPr>
              <a:t>如果</a:t>
            </a: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b == 3: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      #修改手机号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</a:t>
            </a:r>
            <a:r>
              <a:rPr lang="zh-CN" sz="1600" b="1">
                <a:latin typeface="Times New Roman" panose="02020603050405020304" charset="0"/>
                <a:ea typeface="宋体" panose="02010600030101010101" pitchFamily="2" charset="-122"/>
              </a:rPr>
              <a:t>如果</a:t>
            </a: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b == 4: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      #查询所有用户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</a:t>
            </a:r>
            <a:r>
              <a:rPr lang="zh-CN" sz="1600" b="1">
                <a:latin typeface="Times New Roman" panose="02020603050405020304" charset="0"/>
                <a:ea typeface="宋体" panose="02010600030101010101" pitchFamily="2" charset="-122"/>
              </a:rPr>
              <a:t>如果</a:t>
            </a: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b == 5: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      #根据姓名查找手机号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</a:t>
            </a:r>
            <a:r>
              <a:rPr lang="zh-CN" sz="1600" b="1">
                <a:latin typeface="Times New Roman" panose="02020603050405020304" charset="0"/>
                <a:ea typeface="宋体" panose="02010600030101010101" pitchFamily="2" charset="-122"/>
              </a:rPr>
              <a:t>如果</a:t>
            </a: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b == 6: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      #退出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</a:t>
            </a:r>
            <a:r>
              <a:rPr lang="zh-CN" sz="1600" b="1">
                <a:latin typeface="Times New Roman" panose="02020603050405020304" charset="0"/>
                <a:ea typeface="宋体" panose="02010600030101010101" pitchFamily="2" charset="-122"/>
              </a:rPr>
              <a:t>否则</a:t>
            </a: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      print("输入有误请重新输入")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67730" y="14605"/>
            <a:ext cx="4391660" cy="681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name = []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number = []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while True: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b = int(input())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if b not in [1, 2, 3, 4, 5, 6]: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input("输入有误请重新输入")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else: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if b == 1: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  #增加姓名和手机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elif b == 2: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  #删除姓名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elif b == 3: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  #修改手机号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elif b == 4: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  #查询所有用户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elif b == 5: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  #根据姓名查找手机号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elif b == 6: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  #退出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else: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sz="1600" b="1">
                <a:latin typeface="Times New Roman" panose="02020603050405020304" charset="0"/>
                <a:ea typeface="宋体" panose="02010600030101010101" pitchFamily="2" charset="-122"/>
              </a:rPr>
              <a:t>            print("输入有误请重新输入")</a:t>
            </a:r>
            <a:endParaRPr sz="16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7" grpId="0"/>
      <p:bldP spid="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808479" y="182490"/>
            <a:ext cx="4525833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980B9"/>
                </a:solidFill>
              </a:rPr>
              <a:t>顶层设计</a:t>
            </a:r>
            <a:r>
              <a:rPr lang="en-US" altLang="zh-CN" sz="3200" b="1" dirty="0">
                <a:solidFill>
                  <a:srgbClr val="2980B9"/>
                </a:solidFill>
              </a:rPr>
              <a:t>--</a:t>
            </a:r>
            <a:r>
              <a:rPr lang="zh-CN" altLang="en-US" sz="3200" b="1" dirty="0">
                <a:solidFill>
                  <a:srgbClr val="2980B9"/>
                </a:solidFill>
              </a:rPr>
              <a:t>关于列表</a:t>
            </a:r>
            <a:endParaRPr lang="zh-CN" altLang="en-US" sz="3200" b="1" dirty="0">
              <a:solidFill>
                <a:srgbClr val="2980B9"/>
              </a:solidFill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239" y="228657"/>
            <a:ext cx="120379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prstClr val="white"/>
                </a:solidFill>
              </a:rPr>
              <a:t>02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7242"/>
            <a:ext cx="3564879" cy="1728787"/>
          </a:xfrm>
          <a:custGeom>
            <a:avLst/>
            <a:gdLst>
              <a:gd name="connsiteX0" fmla="*/ 0 w 4329113"/>
              <a:gd name="connsiteY0" fmla="*/ 0 h 1728787"/>
              <a:gd name="connsiteX1" fmla="*/ 4329113 w 4329113"/>
              <a:gd name="connsiteY1" fmla="*/ 1728787 h 1728787"/>
              <a:gd name="connsiteX2" fmla="*/ 0 w 4329113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9113" h="1728787">
                <a:moveTo>
                  <a:pt x="0" y="0"/>
                </a:moveTo>
                <a:lnTo>
                  <a:pt x="4329113" y="1728787"/>
                </a:lnTo>
                <a:lnTo>
                  <a:pt x="0" y="1728787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" t="9545" r="2499" b="43079"/>
          <a:stretch>
            <a:fillRect/>
          </a:stretch>
        </p:blipFill>
        <p:spPr>
          <a:xfrm>
            <a:off x="8103829" y="-2783"/>
            <a:ext cx="4088171" cy="1377760"/>
          </a:xfrm>
          <a:custGeom>
            <a:avLst/>
            <a:gdLst>
              <a:gd name="connsiteX0" fmla="*/ 0 w 4333877"/>
              <a:gd name="connsiteY0" fmla="*/ 0 h 1728787"/>
              <a:gd name="connsiteX1" fmla="*/ 4333877 w 4333877"/>
              <a:gd name="connsiteY1" fmla="*/ 0 h 1728787"/>
              <a:gd name="connsiteX2" fmla="*/ 4333877 w 4333877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33877" h="1728787">
                <a:moveTo>
                  <a:pt x="0" y="0"/>
                </a:moveTo>
                <a:lnTo>
                  <a:pt x="4333877" y="0"/>
                </a:lnTo>
                <a:lnTo>
                  <a:pt x="4333877" y="1728787"/>
                </a:lnTo>
                <a:close/>
              </a:path>
            </a:pathLst>
          </a:custGeom>
        </p:spPr>
      </p:pic>
      <p:sp>
        <p:nvSpPr>
          <p:cNvPr id="30" name="直角三角形 45"/>
          <p:cNvSpPr/>
          <p:nvPr/>
        </p:nvSpPr>
        <p:spPr>
          <a:xfrm>
            <a:off x="-8266" y="5114926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2700338" y="1743074"/>
                </a:moveTo>
                <a:lnTo>
                  <a:pt x="0" y="0"/>
                </a:lnTo>
                <a:lnTo>
                  <a:pt x="4329113" y="1743074"/>
                </a:lnTo>
                <a:lnTo>
                  <a:pt x="2700338" y="1743074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直角三角形 45"/>
          <p:cNvSpPr/>
          <p:nvPr/>
        </p:nvSpPr>
        <p:spPr>
          <a:xfrm>
            <a:off x="7860505" y="-35598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  <a:gd name="connsiteX0-9" fmla="*/ 4329113 w 4329113"/>
              <a:gd name="connsiteY0-10" fmla="*/ 1257299 h 1743074"/>
              <a:gd name="connsiteX1-11" fmla="*/ 0 w 4329113"/>
              <a:gd name="connsiteY1-12" fmla="*/ 0 h 1743074"/>
              <a:gd name="connsiteX2-13" fmla="*/ 4329113 w 4329113"/>
              <a:gd name="connsiteY2-14" fmla="*/ 1743074 h 1743074"/>
              <a:gd name="connsiteX3-15" fmla="*/ 4329113 w 4329113"/>
              <a:gd name="connsiteY3-16" fmla="*/ 1257299 h 1743074"/>
              <a:gd name="connsiteX0-17" fmla="*/ 4329113 w 4329113"/>
              <a:gd name="connsiteY0-18" fmla="*/ 1243011 h 1743074"/>
              <a:gd name="connsiteX1-19" fmla="*/ 0 w 4329113"/>
              <a:gd name="connsiteY1-20" fmla="*/ 0 h 1743074"/>
              <a:gd name="connsiteX2-21" fmla="*/ 4329113 w 4329113"/>
              <a:gd name="connsiteY2-22" fmla="*/ 1743074 h 1743074"/>
              <a:gd name="connsiteX3-23" fmla="*/ 4329113 w 4329113"/>
              <a:gd name="connsiteY3-24" fmla="*/ 1243011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4329113" y="1243011"/>
                </a:moveTo>
                <a:lnTo>
                  <a:pt x="0" y="0"/>
                </a:lnTo>
                <a:lnTo>
                  <a:pt x="4329113" y="1743074"/>
                </a:lnTo>
                <a:lnTo>
                  <a:pt x="4329113" y="1243011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8355" y="1375410"/>
            <a:ext cx="7827645" cy="650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30000"/>
              </a:lnSpc>
            </a:pPr>
            <a:r>
              <a:rPr lang="zh-CN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列表：</a:t>
            </a:r>
            <a:r>
              <a:rPr lang="zh-CN" sz="2800" b="1">
                <a:latin typeface="Times New Roman" panose="02020603050405020304" charset="0"/>
                <a:ea typeface="宋体" panose="02010600030101010101" pitchFamily="2" charset="-122"/>
              </a:rPr>
              <a:t>批量数据在程序中进行表示的方法</a:t>
            </a:r>
            <a:endParaRPr lang="zh-CN" sz="28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32723" y="2490470"/>
            <a:ext cx="6177915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name=[“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马化腾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，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马云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，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李彦宏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”]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33040" y="3655695"/>
            <a:ext cx="7600315" cy="22453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l"/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name[0]             #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引用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马化腾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endParaRPr lang="zh-CN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endParaRPr lang="zh-CN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first=name[1]    #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引用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马云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并赋值给变量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first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name[0:2]		#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引用列表元素从索引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到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808355" y="182245"/>
            <a:ext cx="565213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980B9"/>
                </a:solidFill>
              </a:rPr>
              <a:t>设计模块</a:t>
            </a:r>
            <a:r>
              <a:rPr lang="en-US" altLang="zh-CN" sz="3200" b="1" dirty="0">
                <a:solidFill>
                  <a:srgbClr val="2980B9"/>
                </a:solidFill>
              </a:rPr>
              <a:t>1--</a:t>
            </a:r>
            <a:r>
              <a:rPr lang="zh-CN" altLang="en-US" sz="3200" b="1" dirty="0">
                <a:solidFill>
                  <a:srgbClr val="2980B9"/>
                </a:solidFill>
              </a:rPr>
              <a:t>增加姓名和手机号</a:t>
            </a:r>
            <a:endParaRPr lang="zh-CN" altLang="en-US" sz="3200" b="1" dirty="0">
              <a:solidFill>
                <a:srgbClr val="2980B9"/>
              </a:solidFill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239" y="228657"/>
            <a:ext cx="120379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prstClr val="white"/>
                </a:solidFill>
              </a:rPr>
              <a:t>03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7242"/>
            <a:ext cx="3564879" cy="1728787"/>
          </a:xfrm>
          <a:custGeom>
            <a:avLst/>
            <a:gdLst>
              <a:gd name="connsiteX0" fmla="*/ 0 w 4329113"/>
              <a:gd name="connsiteY0" fmla="*/ 0 h 1728787"/>
              <a:gd name="connsiteX1" fmla="*/ 4329113 w 4329113"/>
              <a:gd name="connsiteY1" fmla="*/ 1728787 h 1728787"/>
              <a:gd name="connsiteX2" fmla="*/ 0 w 4329113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9113" h="1728787">
                <a:moveTo>
                  <a:pt x="0" y="0"/>
                </a:moveTo>
                <a:lnTo>
                  <a:pt x="4329113" y="1728787"/>
                </a:lnTo>
                <a:lnTo>
                  <a:pt x="0" y="1728787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" t="9545" r="2499" b="43079"/>
          <a:stretch>
            <a:fillRect/>
          </a:stretch>
        </p:blipFill>
        <p:spPr>
          <a:xfrm>
            <a:off x="8103829" y="-2783"/>
            <a:ext cx="4088171" cy="1377760"/>
          </a:xfrm>
          <a:custGeom>
            <a:avLst/>
            <a:gdLst>
              <a:gd name="connsiteX0" fmla="*/ 0 w 4333877"/>
              <a:gd name="connsiteY0" fmla="*/ 0 h 1728787"/>
              <a:gd name="connsiteX1" fmla="*/ 4333877 w 4333877"/>
              <a:gd name="connsiteY1" fmla="*/ 0 h 1728787"/>
              <a:gd name="connsiteX2" fmla="*/ 4333877 w 4333877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33877" h="1728787">
                <a:moveTo>
                  <a:pt x="0" y="0"/>
                </a:moveTo>
                <a:lnTo>
                  <a:pt x="4333877" y="0"/>
                </a:lnTo>
                <a:lnTo>
                  <a:pt x="4333877" y="1728787"/>
                </a:lnTo>
                <a:close/>
              </a:path>
            </a:pathLst>
          </a:custGeom>
        </p:spPr>
      </p:pic>
      <p:sp>
        <p:nvSpPr>
          <p:cNvPr id="30" name="直角三角形 45"/>
          <p:cNvSpPr/>
          <p:nvPr/>
        </p:nvSpPr>
        <p:spPr>
          <a:xfrm>
            <a:off x="-8266" y="5114926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2700338" y="1743074"/>
                </a:moveTo>
                <a:lnTo>
                  <a:pt x="0" y="0"/>
                </a:lnTo>
                <a:lnTo>
                  <a:pt x="4329113" y="1743074"/>
                </a:lnTo>
                <a:lnTo>
                  <a:pt x="2700338" y="1743074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直角三角形 45"/>
          <p:cNvSpPr/>
          <p:nvPr/>
        </p:nvSpPr>
        <p:spPr>
          <a:xfrm>
            <a:off x="7860505" y="-35598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  <a:gd name="connsiteX0-9" fmla="*/ 4329113 w 4329113"/>
              <a:gd name="connsiteY0-10" fmla="*/ 1257299 h 1743074"/>
              <a:gd name="connsiteX1-11" fmla="*/ 0 w 4329113"/>
              <a:gd name="connsiteY1-12" fmla="*/ 0 h 1743074"/>
              <a:gd name="connsiteX2-13" fmla="*/ 4329113 w 4329113"/>
              <a:gd name="connsiteY2-14" fmla="*/ 1743074 h 1743074"/>
              <a:gd name="connsiteX3-15" fmla="*/ 4329113 w 4329113"/>
              <a:gd name="connsiteY3-16" fmla="*/ 1257299 h 1743074"/>
              <a:gd name="connsiteX0-17" fmla="*/ 4329113 w 4329113"/>
              <a:gd name="connsiteY0-18" fmla="*/ 1243011 h 1743074"/>
              <a:gd name="connsiteX1-19" fmla="*/ 0 w 4329113"/>
              <a:gd name="connsiteY1-20" fmla="*/ 0 h 1743074"/>
              <a:gd name="connsiteX2-21" fmla="*/ 4329113 w 4329113"/>
              <a:gd name="connsiteY2-22" fmla="*/ 1743074 h 1743074"/>
              <a:gd name="connsiteX3-23" fmla="*/ 4329113 w 4329113"/>
              <a:gd name="connsiteY3-24" fmla="*/ 1243011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4329113" y="1243011"/>
                </a:moveTo>
                <a:lnTo>
                  <a:pt x="0" y="0"/>
                </a:lnTo>
                <a:lnTo>
                  <a:pt x="4329113" y="1743074"/>
                </a:lnTo>
                <a:lnTo>
                  <a:pt x="4329113" y="1243011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28215" y="1064260"/>
            <a:ext cx="8075295" cy="513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30000"/>
              </a:lnSpc>
            </a:pPr>
            <a:r>
              <a:rPr lang="zh-CN" sz="2800" b="1">
                <a:latin typeface="Times New Roman" panose="02020603050405020304" charset="0"/>
                <a:ea typeface="宋体" panose="02010600030101010101" pitchFamily="2" charset="-122"/>
              </a:rPr>
              <a:t>“增加姓名和手机号”算法细化：</a:t>
            </a:r>
            <a:endParaRPr lang="zh-CN" sz="28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1.1    输入姓名给字符串变量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1.2    如果通讯录里有此姓名则跳过，否则将姓名添加到通讯</a:t>
            </a: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         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录最后。同时输入手机号并在通讯录里存入手机号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1.3    打印“输入完成”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第1.2步算法细化：</a:t>
            </a:r>
            <a:endParaRPr lang="zh-CN" sz="24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1.2.1     分支判断姓名是否出现在姓名列表，如果是，打印</a:t>
            </a: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          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“已有此联系人请重新输入”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1.2.2    如果姓名列表没有此姓名，则使用</a:t>
            </a:r>
            <a:r>
              <a:rPr lang="zh-CN" sz="2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append方法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将姓名</a:t>
            </a: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            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添加到姓名列表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1.2.3    输入手机号添加到对应手机号列表，并打印“输入完成”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808355" y="182245"/>
            <a:ext cx="565213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980B9"/>
                </a:solidFill>
              </a:rPr>
              <a:t>设计模块</a:t>
            </a:r>
            <a:r>
              <a:rPr lang="en-US" altLang="zh-CN" sz="3200" b="1" dirty="0">
                <a:solidFill>
                  <a:srgbClr val="2980B9"/>
                </a:solidFill>
              </a:rPr>
              <a:t>1--</a:t>
            </a:r>
            <a:r>
              <a:rPr lang="zh-CN" altLang="en-US" sz="3200" b="1" dirty="0">
                <a:solidFill>
                  <a:srgbClr val="2980B9"/>
                </a:solidFill>
              </a:rPr>
              <a:t>增加姓名和手机号</a:t>
            </a:r>
            <a:endParaRPr lang="zh-CN" altLang="en-US" sz="3200" b="1" dirty="0">
              <a:solidFill>
                <a:srgbClr val="2980B9"/>
              </a:solidFill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239" y="228657"/>
            <a:ext cx="120379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prstClr val="white"/>
                </a:solidFill>
              </a:rPr>
              <a:t>03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7242"/>
            <a:ext cx="3564879" cy="1728787"/>
          </a:xfrm>
          <a:custGeom>
            <a:avLst/>
            <a:gdLst>
              <a:gd name="connsiteX0" fmla="*/ 0 w 4329113"/>
              <a:gd name="connsiteY0" fmla="*/ 0 h 1728787"/>
              <a:gd name="connsiteX1" fmla="*/ 4329113 w 4329113"/>
              <a:gd name="connsiteY1" fmla="*/ 1728787 h 1728787"/>
              <a:gd name="connsiteX2" fmla="*/ 0 w 4329113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9113" h="1728787">
                <a:moveTo>
                  <a:pt x="0" y="0"/>
                </a:moveTo>
                <a:lnTo>
                  <a:pt x="4329113" y="1728787"/>
                </a:lnTo>
                <a:lnTo>
                  <a:pt x="0" y="1728787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" t="9545" r="2499" b="43079"/>
          <a:stretch>
            <a:fillRect/>
          </a:stretch>
        </p:blipFill>
        <p:spPr>
          <a:xfrm>
            <a:off x="8103829" y="-2783"/>
            <a:ext cx="4088171" cy="1377760"/>
          </a:xfrm>
          <a:custGeom>
            <a:avLst/>
            <a:gdLst>
              <a:gd name="connsiteX0" fmla="*/ 0 w 4333877"/>
              <a:gd name="connsiteY0" fmla="*/ 0 h 1728787"/>
              <a:gd name="connsiteX1" fmla="*/ 4333877 w 4333877"/>
              <a:gd name="connsiteY1" fmla="*/ 0 h 1728787"/>
              <a:gd name="connsiteX2" fmla="*/ 4333877 w 4333877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33877" h="1728787">
                <a:moveTo>
                  <a:pt x="0" y="0"/>
                </a:moveTo>
                <a:lnTo>
                  <a:pt x="4333877" y="0"/>
                </a:lnTo>
                <a:lnTo>
                  <a:pt x="4333877" y="1728787"/>
                </a:lnTo>
                <a:close/>
              </a:path>
            </a:pathLst>
          </a:custGeom>
        </p:spPr>
      </p:pic>
      <p:sp>
        <p:nvSpPr>
          <p:cNvPr id="30" name="直角三角形 45"/>
          <p:cNvSpPr/>
          <p:nvPr/>
        </p:nvSpPr>
        <p:spPr>
          <a:xfrm>
            <a:off x="-8266" y="5114926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2700338" y="1743074"/>
                </a:moveTo>
                <a:lnTo>
                  <a:pt x="0" y="0"/>
                </a:lnTo>
                <a:lnTo>
                  <a:pt x="4329113" y="1743074"/>
                </a:lnTo>
                <a:lnTo>
                  <a:pt x="2700338" y="1743074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直角三角形 45"/>
          <p:cNvSpPr/>
          <p:nvPr/>
        </p:nvSpPr>
        <p:spPr>
          <a:xfrm>
            <a:off x="7860505" y="-35598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  <a:gd name="connsiteX0-9" fmla="*/ 4329113 w 4329113"/>
              <a:gd name="connsiteY0-10" fmla="*/ 1257299 h 1743074"/>
              <a:gd name="connsiteX1-11" fmla="*/ 0 w 4329113"/>
              <a:gd name="connsiteY1-12" fmla="*/ 0 h 1743074"/>
              <a:gd name="connsiteX2-13" fmla="*/ 4329113 w 4329113"/>
              <a:gd name="connsiteY2-14" fmla="*/ 1743074 h 1743074"/>
              <a:gd name="connsiteX3-15" fmla="*/ 4329113 w 4329113"/>
              <a:gd name="connsiteY3-16" fmla="*/ 1257299 h 1743074"/>
              <a:gd name="connsiteX0-17" fmla="*/ 4329113 w 4329113"/>
              <a:gd name="connsiteY0-18" fmla="*/ 1243011 h 1743074"/>
              <a:gd name="connsiteX1-19" fmla="*/ 0 w 4329113"/>
              <a:gd name="connsiteY1-20" fmla="*/ 0 h 1743074"/>
              <a:gd name="connsiteX2-21" fmla="*/ 4329113 w 4329113"/>
              <a:gd name="connsiteY2-22" fmla="*/ 1743074 h 1743074"/>
              <a:gd name="connsiteX3-23" fmla="*/ 4329113 w 4329113"/>
              <a:gd name="connsiteY3-24" fmla="*/ 1243011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4329113" y="1243011"/>
                </a:moveTo>
                <a:lnTo>
                  <a:pt x="0" y="0"/>
                </a:lnTo>
                <a:lnTo>
                  <a:pt x="4329113" y="1743074"/>
                </a:lnTo>
                <a:lnTo>
                  <a:pt x="4329113" y="1243011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08355" y="1375410"/>
            <a:ext cx="7827645" cy="650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append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方法</a:t>
            </a:r>
            <a:r>
              <a:rPr lang="zh-CN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：</a:t>
            </a:r>
            <a:r>
              <a:rPr lang="zh-CN" sz="2800" b="1">
                <a:latin typeface="Times New Roman" panose="02020603050405020304" charset="0"/>
                <a:ea typeface="宋体" panose="02010600030101010101" pitchFamily="2" charset="-122"/>
              </a:rPr>
              <a:t>添加元素到列表末尾</a:t>
            </a:r>
            <a:endParaRPr lang="zh-CN" sz="28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32723" y="2490470"/>
            <a:ext cx="6177915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name=[“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马化腾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，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马云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，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李彦宏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”]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33040" y="3655695"/>
            <a:ext cx="8678545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l"/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name.append(“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任正非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”)</a:t>
            </a:r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#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添加任正非到列表末尾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808355" y="182245"/>
            <a:ext cx="565213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980B9"/>
                </a:solidFill>
              </a:rPr>
              <a:t>设计模块</a:t>
            </a:r>
            <a:r>
              <a:rPr lang="en-US" altLang="zh-CN" sz="3200" b="1" dirty="0">
                <a:solidFill>
                  <a:srgbClr val="2980B9"/>
                </a:solidFill>
              </a:rPr>
              <a:t>2--</a:t>
            </a:r>
            <a:r>
              <a:rPr lang="zh-CN" altLang="en-US" sz="3200" b="1" dirty="0">
                <a:solidFill>
                  <a:srgbClr val="2980B9"/>
                </a:solidFill>
              </a:rPr>
              <a:t>删除姓名和手机号</a:t>
            </a:r>
            <a:endParaRPr lang="zh-CN" altLang="en-US" sz="3200" b="1" dirty="0">
              <a:solidFill>
                <a:srgbClr val="2980B9"/>
              </a:solidFill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239" y="228657"/>
            <a:ext cx="120379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prstClr val="white"/>
                </a:solidFill>
              </a:rPr>
              <a:t>04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7242"/>
            <a:ext cx="3564879" cy="1728787"/>
          </a:xfrm>
          <a:custGeom>
            <a:avLst/>
            <a:gdLst>
              <a:gd name="connsiteX0" fmla="*/ 0 w 4329113"/>
              <a:gd name="connsiteY0" fmla="*/ 0 h 1728787"/>
              <a:gd name="connsiteX1" fmla="*/ 4329113 w 4329113"/>
              <a:gd name="connsiteY1" fmla="*/ 1728787 h 1728787"/>
              <a:gd name="connsiteX2" fmla="*/ 0 w 4329113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9113" h="1728787">
                <a:moveTo>
                  <a:pt x="0" y="0"/>
                </a:moveTo>
                <a:lnTo>
                  <a:pt x="4329113" y="1728787"/>
                </a:lnTo>
                <a:lnTo>
                  <a:pt x="0" y="1728787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" t="9545" r="2499" b="43079"/>
          <a:stretch>
            <a:fillRect/>
          </a:stretch>
        </p:blipFill>
        <p:spPr>
          <a:xfrm>
            <a:off x="8103829" y="-2783"/>
            <a:ext cx="4088171" cy="1377760"/>
          </a:xfrm>
          <a:custGeom>
            <a:avLst/>
            <a:gdLst>
              <a:gd name="connsiteX0" fmla="*/ 0 w 4333877"/>
              <a:gd name="connsiteY0" fmla="*/ 0 h 1728787"/>
              <a:gd name="connsiteX1" fmla="*/ 4333877 w 4333877"/>
              <a:gd name="connsiteY1" fmla="*/ 0 h 1728787"/>
              <a:gd name="connsiteX2" fmla="*/ 4333877 w 4333877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33877" h="1728787">
                <a:moveTo>
                  <a:pt x="0" y="0"/>
                </a:moveTo>
                <a:lnTo>
                  <a:pt x="4333877" y="0"/>
                </a:lnTo>
                <a:lnTo>
                  <a:pt x="4333877" y="1728787"/>
                </a:lnTo>
                <a:close/>
              </a:path>
            </a:pathLst>
          </a:custGeom>
        </p:spPr>
      </p:pic>
      <p:sp>
        <p:nvSpPr>
          <p:cNvPr id="30" name="直角三角形 45"/>
          <p:cNvSpPr/>
          <p:nvPr/>
        </p:nvSpPr>
        <p:spPr>
          <a:xfrm>
            <a:off x="-8266" y="5114926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2700338" y="1743074"/>
                </a:moveTo>
                <a:lnTo>
                  <a:pt x="0" y="0"/>
                </a:lnTo>
                <a:lnTo>
                  <a:pt x="4329113" y="1743074"/>
                </a:lnTo>
                <a:lnTo>
                  <a:pt x="2700338" y="1743074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直角三角形 45"/>
          <p:cNvSpPr/>
          <p:nvPr/>
        </p:nvSpPr>
        <p:spPr>
          <a:xfrm>
            <a:off x="7860505" y="-35598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  <a:gd name="connsiteX0-9" fmla="*/ 4329113 w 4329113"/>
              <a:gd name="connsiteY0-10" fmla="*/ 1257299 h 1743074"/>
              <a:gd name="connsiteX1-11" fmla="*/ 0 w 4329113"/>
              <a:gd name="connsiteY1-12" fmla="*/ 0 h 1743074"/>
              <a:gd name="connsiteX2-13" fmla="*/ 4329113 w 4329113"/>
              <a:gd name="connsiteY2-14" fmla="*/ 1743074 h 1743074"/>
              <a:gd name="connsiteX3-15" fmla="*/ 4329113 w 4329113"/>
              <a:gd name="connsiteY3-16" fmla="*/ 1257299 h 1743074"/>
              <a:gd name="connsiteX0-17" fmla="*/ 4329113 w 4329113"/>
              <a:gd name="connsiteY0-18" fmla="*/ 1243011 h 1743074"/>
              <a:gd name="connsiteX1-19" fmla="*/ 0 w 4329113"/>
              <a:gd name="connsiteY1-20" fmla="*/ 0 h 1743074"/>
              <a:gd name="connsiteX2-21" fmla="*/ 4329113 w 4329113"/>
              <a:gd name="connsiteY2-22" fmla="*/ 1743074 h 1743074"/>
              <a:gd name="connsiteX3-23" fmla="*/ 4329113 w 4329113"/>
              <a:gd name="connsiteY3-24" fmla="*/ 1243011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4329113" y="1243011"/>
                </a:moveTo>
                <a:lnTo>
                  <a:pt x="0" y="0"/>
                </a:lnTo>
                <a:lnTo>
                  <a:pt x="4329113" y="1743074"/>
                </a:lnTo>
                <a:lnTo>
                  <a:pt x="4329113" y="1243011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78000" y="1623060"/>
            <a:ext cx="8075295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50000"/>
              </a:lnSpc>
            </a:pPr>
            <a:r>
              <a:rPr lang="zh-CN" sz="2800" b="1">
                <a:latin typeface="Times New Roman" panose="02020603050405020304" charset="0"/>
                <a:ea typeface="宋体" panose="02010600030101010101" pitchFamily="2" charset="-122"/>
              </a:rPr>
              <a:t>“删除姓名和手机号”算法细化：</a:t>
            </a:r>
            <a:endParaRPr lang="zh-CN" sz="28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2.1）输入要删除的联系人到字符串变量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2.2）找到联系人在姓名列表内的位置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2.3）在姓名列表内删除此姓名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2.4）对应位置的手机号列表内删除手机号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2.5）打印“删除完成”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808355" y="182245"/>
            <a:ext cx="565213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980B9"/>
                </a:solidFill>
              </a:rPr>
              <a:t>设计模块</a:t>
            </a:r>
            <a:r>
              <a:rPr lang="en-US" altLang="zh-CN" sz="3200" b="1" dirty="0">
                <a:solidFill>
                  <a:srgbClr val="2980B9"/>
                </a:solidFill>
              </a:rPr>
              <a:t>2--</a:t>
            </a:r>
            <a:r>
              <a:rPr lang="zh-CN" altLang="en-US" sz="3200" b="1" dirty="0">
                <a:solidFill>
                  <a:srgbClr val="2980B9"/>
                </a:solidFill>
              </a:rPr>
              <a:t>删除姓名和手机号</a:t>
            </a:r>
            <a:endParaRPr lang="zh-CN" altLang="en-US" sz="3200" b="1" dirty="0">
              <a:solidFill>
                <a:srgbClr val="2980B9"/>
              </a:solidFill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239" y="228657"/>
            <a:ext cx="120379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prstClr val="white"/>
                </a:solidFill>
              </a:rPr>
              <a:t>04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7242"/>
            <a:ext cx="3564879" cy="1728787"/>
          </a:xfrm>
          <a:custGeom>
            <a:avLst/>
            <a:gdLst>
              <a:gd name="connsiteX0" fmla="*/ 0 w 4329113"/>
              <a:gd name="connsiteY0" fmla="*/ 0 h 1728787"/>
              <a:gd name="connsiteX1" fmla="*/ 4329113 w 4329113"/>
              <a:gd name="connsiteY1" fmla="*/ 1728787 h 1728787"/>
              <a:gd name="connsiteX2" fmla="*/ 0 w 4329113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9113" h="1728787">
                <a:moveTo>
                  <a:pt x="0" y="0"/>
                </a:moveTo>
                <a:lnTo>
                  <a:pt x="4329113" y="1728787"/>
                </a:lnTo>
                <a:lnTo>
                  <a:pt x="0" y="1728787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" t="9545" r="2499" b="43079"/>
          <a:stretch>
            <a:fillRect/>
          </a:stretch>
        </p:blipFill>
        <p:spPr>
          <a:xfrm>
            <a:off x="8103829" y="-2783"/>
            <a:ext cx="4088171" cy="1377760"/>
          </a:xfrm>
          <a:custGeom>
            <a:avLst/>
            <a:gdLst>
              <a:gd name="connsiteX0" fmla="*/ 0 w 4333877"/>
              <a:gd name="connsiteY0" fmla="*/ 0 h 1728787"/>
              <a:gd name="connsiteX1" fmla="*/ 4333877 w 4333877"/>
              <a:gd name="connsiteY1" fmla="*/ 0 h 1728787"/>
              <a:gd name="connsiteX2" fmla="*/ 4333877 w 4333877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33877" h="1728787">
                <a:moveTo>
                  <a:pt x="0" y="0"/>
                </a:moveTo>
                <a:lnTo>
                  <a:pt x="4333877" y="0"/>
                </a:lnTo>
                <a:lnTo>
                  <a:pt x="4333877" y="1728787"/>
                </a:lnTo>
                <a:close/>
              </a:path>
            </a:pathLst>
          </a:custGeom>
        </p:spPr>
      </p:pic>
      <p:sp>
        <p:nvSpPr>
          <p:cNvPr id="30" name="直角三角形 45"/>
          <p:cNvSpPr/>
          <p:nvPr/>
        </p:nvSpPr>
        <p:spPr>
          <a:xfrm>
            <a:off x="-8266" y="5114926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2700338" y="1743074"/>
                </a:moveTo>
                <a:lnTo>
                  <a:pt x="0" y="0"/>
                </a:lnTo>
                <a:lnTo>
                  <a:pt x="4329113" y="1743074"/>
                </a:lnTo>
                <a:lnTo>
                  <a:pt x="2700338" y="1743074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直角三角形 45"/>
          <p:cNvSpPr/>
          <p:nvPr/>
        </p:nvSpPr>
        <p:spPr>
          <a:xfrm>
            <a:off x="7860505" y="-35598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  <a:gd name="connsiteX0-9" fmla="*/ 4329113 w 4329113"/>
              <a:gd name="connsiteY0-10" fmla="*/ 1257299 h 1743074"/>
              <a:gd name="connsiteX1-11" fmla="*/ 0 w 4329113"/>
              <a:gd name="connsiteY1-12" fmla="*/ 0 h 1743074"/>
              <a:gd name="connsiteX2-13" fmla="*/ 4329113 w 4329113"/>
              <a:gd name="connsiteY2-14" fmla="*/ 1743074 h 1743074"/>
              <a:gd name="connsiteX3-15" fmla="*/ 4329113 w 4329113"/>
              <a:gd name="connsiteY3-16" fmla="*/ 1257299 h 1743074"/>
              <a:gd name="connsiteX0-17" fmla="*/ 4329113 w 4329113"/>
              <a:gd name="connsiteY0-18" fmla="*/ 1243011 h 1743074"/>
              <a:gd name="connsiteX1-19" fmla="*/ 0 w 4329113"/>
              <a:gd name="connsiteY1-20" fmla="*/ 0 h 1743074"/>
              <a:gd name="connsiteX2-21" fmla="*/ 4329113 w 4329113"/>
              <a:gd name="connsiteY2-22" fmla="*/ 1743074 h 1743074"/>
              <a:gd name="connsiteX3-23" fmla="*/ 4329113 w 4329113"/>
              <a:gd name="connsiteY3-24" fmla="*/ 1243011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4329113" y="1243011"/>
                </a:moveTo>
                <a:lnTo>
                  <a:pt x="0" y="0"/>
                </a:lnTo>
                <a:lnTo>
                  <a:pt x="4329113" y="1743074"/>
                </a:lnTo>
                <a:lnTo>
                  <a:pt x="4329113" y="1243011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25625" y="2072005"/>
            <a:ext cx="7827645" cy="650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index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方法</a:t>
            </a:r>
            <a:r>
              <a:rPr lang="zh-CN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：</a:t>
            </a:r>
            <a:r>
              <a:rPr lang="zh-CN" sz="2800" b="1">
                <a:latin typeface="Times New Roman" panose="02020603050405020304" charset="0"/>
                <a:ea typeface="宋体" panose="02010600030101010101" pitchFamily="2" charset="-122"/>
              </a:rPr>
              <a:t>返回元素索引位置</a:t>
            </a:r>
            <a:endParaRPr lang="zh-CN" sz="28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825308" y="1375410"/>
            <a:ext cx="7955915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name=[“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马化腾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，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马云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，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李彦宏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，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任正非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]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15285" y="2973705"/>
            <a:ext cx="9251950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l"/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name.index(“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任正非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”)</a:t>
            </a:r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#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返回列表内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任正非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位置为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89760" y="3747135"/>
            <a:ext cx="7827645" cy="650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remove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方法</a:t>
            </a:r>
            <a:r>
              <a:rPr lang="zh-CN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：</a:t>
            </a:r>
            <a:r>
              <a:rPr lang="zh-CN" sz="2800" b="1">
                <a:latin typeface="Times New Roman" panose="02020603050405020304" charset="0"/>
                <a:ea typeface="宋体" panose="02010600030101010101" pitchFamily="2" charset="-122"/>
              </a:rPr>
              <a:t>删除列表内指定元素</a:t>
            </a:r>
            <a:endParaRPr lang="zh-CN" sz="28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15285" y="4517390"/>
            <a:ext cx="8282940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l"/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name.remove(“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任正非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”)</a:t>
            </a:r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#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删除列表内元素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马云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53895" y="5247640"/>
            <a:ext cx="7827645" cy="650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del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方法</a:t>
            </a:r>
            <a:r>
              <a:rPr lang="zh-CN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：</a:t>
            </a:r>
            <a:r>
              <a:rPr lang="zh-CN" sz="2800" b="1">
                <a:latin typeface="Times New Roman" panose="02020603050405020304" charset="0"/>
                <a:ea typeface="宋体" panose="02010600030101010101" pitchFamily="2" charset="-122"/>
              </a:rPr>
              <a:t>删除列表内指定索引位置元素</a:t>
            </a:r>
            <a:endParaRPr lang="zh-CN" sz="28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51810" y="6118860"/>
            <a:ext cx="8714105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l"/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del  name[0]    		      #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删除列表位置为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的元素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808355" y="182245"/>
            <a:ext cx="565213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980B9"/>
                </a:solidFill>
              </a:rPr>
              <a:t>设计模块</a:t>
            </a:r>
            <a:r>
              <a:rPr lang="en-US" altLang="zh-CN" sz="3200" b="1" dirty="0">
                <a:solidFill>
                  <a:srgbClr val="2980B9"/>
                </a:solidFill>
              </a:rPr>
              <a:t>3--</a:t>
            </a:r>
            <a:r>
              <a:rPr lang="zh-CN" altLang="en-US" sz="3200" b="1" dirty="0">
                <a:solidFill>
                  <a:srgbClr val="2980B9"/>
                </a:solidFill>
              </a:rPr>
              <a:t>修改手机号</a:t>
            </a:r>
            <a:endParaRPr lang="zh-CN" altLang="en-US" sz="3200" b="1" dirty="0">
              <a:solidFill>
                <a:srgbClr val="2980B9"/>
              </a:solidFill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239" y="228657"/>
            <a:ext cx="120379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prstClr val="white"/>
                </a:solidFill>
              </a:rPr>
              <a:t>05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7242"/>
            <a:ext cx="3564879" cy="1728787"/>
          </a:xfrm>
          <a:custGeom>
            <a:avLst/>
            <a:gdLst>
              <a:gd name="connsiteX0" fmla="*/ 0 w 4329113"/>
              <a:gd name="connsiteY0" fmla="*/ 0 h 1728787"/>
              <a:gd name="connsiteX1" fmla="*/ 4329113 w 4329113"/>
              <a:gd name="connsiteY1" fmla="*/ 1728787 h 1728787"/>
              <a:gd name="connsiteX2" fmla="*/ 0 w 4329113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9113" h="1728787">
                <a:moveTo>
                  <a:pt x="0" y="0"/>
                </a:moveTo>
                <a:lnTo>
                  <a:pt x="4329113" y="1728787"/>
                </a:lnTo>
                <a:lnTo>
                  <a:pt x="0" y="1728787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" t="9545" r="2499" b="43079"/>
          <a:stretch>
            <a:fillRect/>
          </a:stretch>
        </p:blipFill>
        <p:spPr>
          <a:xfrm>
            <a:off x="8103829" y="-2783"/>
            <a:ext cx="4088171" cy="1377760"/>
          </a:xfrm>
          <a:custGeom>
            <a:avLst/>
            <a:gdLst>
              <a:gd name="connsiteX0" fmla="*/ 0 w 4333877"/>
              <a:gd name="connsiteY0" fmla="*/ 0 h 1728787"/>
              <a:gd name="connsiteX1" fmla="*/ 4333877 w 4333877"/>
              <a:gd name="connsiteY1" fmla="*/ 0 h 1728787"/>
              <a:gd name="connsiteX2" fmla="*/ 4333877 w 4333877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33877" h="1728787">
                <a:moveTo>
                  <a:pt x="0" y="0"/>
                </a:moveTo>
                <a:lnTo>
                  <a:pt x="4333877" y="0"/>
                </a:lnTo>
                <a:lnTo>
                  <a:pt x="4333877" y="1728787"/>
                </a:lnTo>
                <a:close/>
              </a:path>
            </a:pathLst>
          </a:custGeom>
        </p:spPr>
      </p:pic>
      <p:sp>
        <p:nvSpPr>
          <p:cNvPr id="30" name="直角三角形 45"/>
          <p:cNvSpPr/>
          <p:nvPr/>
        </p:nvSpPr>
        <p:spPr>
          <a:xfrm>
            <a:off x="-8266" y="5114926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2700338" y="1743074"/>
                </a:moveTo>
                <a:lnTo>
                  <a:pt x="0" y="0"/>
                </a:lnTo>
                <a:lnTo>
                  <a:pt x="4329113" y="1743074"/>
                </a:lnTo>
                <a:lnTo>
                  <a:pt x="2700338" y="1743074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直角三角形 45"/>
          <p:cNvSpPr/>
          <p:nvPr/>
        </p:nvSpPr>
        <p:spPr>
          <a:xfrm>
            <a:off x="7860505" y="-35598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  <a:gd name="connsiteX0-9" fmla="*/ 4329113 w 4329113"/>
              <a:gd name="connsiteY0-10" fmla="*/ 1257299 h 1743074"/>
              <a:gd name="connsiteX1-11" fmla="*/ 0 w 4329113"/>
              <a:gd name="connsiteY1-12" fmla="*/ 0 h 1743074"/>
              <a:gd name="connsiteX2-13" fmla="*/ 4329113 w 4329113"/>
              <a:gd name="connsiteY2-14" fmla="*/ 1743074 h 1743074"/>
              <a:gd name="connsiteX3-15" fmla="*/ 4329113 w 4329113"/>
              <a:gd name="connsiteY3-16" fmla="*/ 1257299 h 1743074"/>
              <a:gd name="connsiteX0-17" fmla="*/ 4329113 w 4329113"/>
              <a:gd name="connsiteY0-18" fmla="*/ 1243011 h 1743074"/>
              <a:gd name="connsiteX1-19" fmla="*/ 0 w 4329113"/>
              <a:gd name="connsiteY1-20" fmla="*/ 0 h 1743074"/>
              <a:gd name="connsiteX2-21" fmla="*/ 4329113 w 4329113"/>
              <a:gd name="connsiteY2-22" fmla="*/ 1743074 h 1743074"/>
              <a:gd name="connsiteX3-23" fmla="*/ 4329113 w 4329113"/>
              <a:gd name="connsiteY3-24" fmla="*/ 1243011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4329113" y="1243011"/>
                </a:moveTo>
                <a:lnTo>
                  <a:pt x="0" y="0"/>
                </a:lnTo>
                <a:lnTo>
                  <a:pt x="4329113" y="1743074"/>
                </a:lnTo>
                <a:lnTo>
                  <a:pt x="4329113" y="1243011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32280" y="982345"/>
            <a:ext cx="8075295" cy="2584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50000"/>
              </a:lnSpc>
            </a:pPr>
            <a:r>
              <a:rPr lang="zh-CN" sz="2800" b="1">
                <a:latin typeface="Times New Roman" panose="02020603050405020304" charset="0"/>
                <a:ea typeface="宋体" panose="02010600030101010101" pitchFamily="2" charset="-122"/>
              </a:rPr>
              <a:t>“修改手机号”算法细化：</a:t>
            </a:r>
            <a:endParaRPr lang="zh-CN" sz="28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3.1    输入要修改的联系人姓名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3.2    找到联系人姓名在列表内的位置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3.3    通过位置找到手机号列表对应位置，并对此位置的号码进</a:t>
            </a: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          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行修改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10753" y="4215130"/>
            <a:ext cx="7955915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name=[“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马化腾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，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马云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，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李彦宏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，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任正非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]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74570" y="5273040"/>
            <a:ext cx="8747760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l"/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name[0]=“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雷军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#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替换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name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列表索引位置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的元素</a:t>
            </a:r>
            <a:endParaRPr lang="zh-CN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808355" y="182245"/>
            <a:ext cx="565213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980B9"/>
                </a:solidFill>
              </a:rPr>
              <a:t>设计模块</a:t>
            </a:r>
            <a:r>
              <a:rPr lang="en-US" altLang="zh-CN" sz="3200" b="1" dirty="0">
                <a:solidFill>
                  <a:srgbClr val="2980B9"/>
                </a:solidFill>
              </a:rPr>
              <a:t>4</a:t>
            </a:r>
            <a:r>
              <a:rPr lang="en-US" altLang="zh-CN" sz="3200" b="1" dirty="0">
                <a:solidFill>
                  <a:srgbClr val="2980B9"/>
                </a:solidFill>
              </a:rPr>
              <a:t>--</a:t>
            </a:r>
            <a:r>
              <a:rPr lang="zh-CN" altLang="en-US" sz="3200" b="1" dirty="0">
                <a:solidFill>
                  <a:srgbClr val="2980B9"/>
                </a:solidFill>
              </a:rPr>
              <a:t>查询所有用户</a:t>
            </a:r>
            <a:endParaRPr lang="zh-CN" altLang="en-US" sz="3200" b="1" dirty="0">
              <a:solidFill>
                <a:srgbClr val="2980B9"/>
              </a:solidFill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239" y="228657"/>
            <a:ext cx="120379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prstClr val="white"/>
                </a:solidFill>
              </a:rPr>
              <a:t>06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7242"/>
            <a:ext cx="3564879" cy="1728787"/>
          </a:xfrm>
          <a:custGeom>
            <a:avLst/>
            <a:gdLst>
              <a:gd name="connsiteX0" fmla="*/ 0 w 4329113"/>
              <a:gd name="connsiteY0" fmla="*/ 0 h 1728787"/>
              <a:gd name="connsiteX1" fmla="*/ 4329113 w 4329113"/>
              <a:gd name="connsiteY1" fmla="*/ 1728787 h 1728787"/>
              <a:gd name="connsiteX2" fmla="*/ 0 w 4329113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9113" h="1728787">
                <a:moveTo>
                  <a:pt x="0" y="0"/>
                </a:moveTo>
                <a:lnTo>
                  <a:pt x="4329113" y="1728787"/>
                </a:lnTo>
                <a:lnTo>
                  <a:pt x="0" y="1728787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" t="9545" r="2499" b="43079"/>
          <a:stretch>
            <a:fillRect/>
          </a:stretch>
        </p:blipFill>
        <p:spPr>
          <a:xfrm>
            <a:off x="8103829" y="-2783"/>
            <a:ext cx="4088171" cy="1377760"/>
          </a:xfrm>
          <a:custGeom>
            <a:avLst/>
            <a:gdLst>
              <a:gd name="connsiteX0" fmla="*/ 0 w 4333877"/>
              <a:gd name="connsiteY0" fmla="*/ 0 h 1728787"/>
              <a:gd name="connsiteX1" fmla="*/ 4333877 w 4333877"/>
              <a:gd name="connsiteY1" fmla="*/ 0 h 1728787"/>
              <a:gd name="connsiteX2" fmla="*/ 4333877 w 4333877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33877" h="1728787">
                <a:moveTo>
                  <a:pt x="0" y="0"/>
                </a:moveTo>
                <a:lnTo>
                  <a:pt x="4333877" y="0"/>
                </a:lnTo>
                <a:lnTo>
                  <a:pt x="4333877" y="1728787"/>
                </a:lnTo>
                <a:close/>
              </a:path>
            </a:pathLst>
          </a:custGeom>
        </p:spPr>
      </p:pic>
      <p:sp>
        <p:nvSpPr>
          <p:cNvPr id="30" name="直角三角形 45"/>
          <p:cNvSpPr/>
          <p:nvPr/>
        </p:nvSpPr>
        <p:spPr>
          <a:xfrm>
            <a:off x="-8266" y="5114926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2700338" y="1743074"/>
                </a:moveTo>
                <a:lnTo>
                  <a:pt x="0" y="0"/>
                </a:lnTo>
                <a:lnTo>
                  <a:pt x="4329113" y="1743074"/>
                </a:lnTo>
                <a:lnTo>
                  <a:pt x="2700338" y="1743074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直角三角形 45"/>
          <p:cNvSpPr/>
          <p:nvPr/>
        </p:nvSpPr>
        <p:spPr>
          <a:xfrm>
            <a:off x="7860505" y="-35598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  <a:gd name="connsiteX0-9" fmla="*/ 4329113 w 4329113"/>
              <a:gd name="connsiteY0-10" fmla="*/ 1257299 h 1743074"/>
              <a:gd name="connsiteX1-11" fmla="*/ 0 w 4329113"/>
              <a:gd name="connsiteY1-12" fmla="*/ 0 h 1743074"/>
              <a:gd name="connsiteX2-13" fmla="*/ 4329113 w 4329113"/>
              <a:gd name="connsiteY2-14" fmla="*/ 1743074 h 1743074"/>
              <a:gd name="connsiteX3-15" fmla="*/ 4329113 w 4329113"/>
              <a:gd name="connsiteY3-16" fmla="*/ 1257299 h 1743074"/>
              <a:gd name="connsiteX0-17" fmla="*/ 4329113 w 4329113"/>
              <a:gd name="connsiteY0-18" fmla="*/ 1243011 h 1743074"/>
              <a:gd name="connsiteX1-19" fmla="*/ 0 w 4329113"/>
              <a:gd name="connsiteY1-20" fmla="*/ 0 h 1743074"/>
              <a:gd name="connsiteX2-21" fmla="*/ 4329113 w 4329113"/>
              <a:gd name="connsiteY2-22" fmla="*/ 1743074 h 1743074"/>
              <a:gd name="connsiteX3-23" fmla="*/ 4329113 w 4329113"/>
              <a:gd name="connsiteY3-24" fmla="*/ 1243011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4329113" y="1243011"/>
                </a:moveTo>
                <a:lnTo>
                  <a:pt x="0" y="0"/>
                </a:lnTo>
                <a:lnTo>
                  <a:pt x="4329113" y="1743074"/>
                </a:lnTo>
                <a:lnTo>
                  <a:pt x="4329113" y="1243011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78000" y="1433195"/>
            <a:ext cx="807529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50000"/>
              </a:lnSpc>
            </a:pPr>
            <a:r>
              <a:rPr lang="zh-CN" sz="2800" b="1">
                <a:latin typeface="Times New Roman" panose="02020603050405020304" charset="0"/>
                <a:ea typeface="宋体" panose="02010600030101010101" pitchFamily="2" charset="-122"/>
              </a:rPr>
              <a:t>“查询所有用户”算法细化：</a:t>
            </a:r>
            <a:endParaRPr lang="zh-CN" sz="28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4.1    循环遍历姓名列表并输出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18665" y="3063240"/>
            <a:ext cx="8792845" cy="22453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l"/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   i    in    name:			#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按元素顺序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遍历</a:t>
            </a:r>
            <a:endParaRPr 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print(“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所有用户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，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）</a:t>
            </a:r>
            <a:endParaRPr lang="zh-CN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endParaRPr lang="zh-CN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   i    in     range(len(name)):	#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按索引顺序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遍历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print(“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所有用户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，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name[i])</a:t>
            </a:r>
            <a:endParaRPr lang="zh-CN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808355" y="182245"/>
            <a:ext cx="642112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980B9"/>
                </a:solidFill>
              </a:rPr>
              <a:t>设计模块</a:t>
            </a:r>
            <a:r>
              <a:rPr lang="en-US" altLang="zh-CN" sz="3200" b="1" dirty="0">
                <a:solidFill>
                  <a:srgbClr val="2980B9"/>
                </a:solidFill>
              </a:rPr>
              <a:t>5--</a:t>
            </a:r>
            <a:r>
              <a:rPr lang="zh-CN" altLang="en-US" sz="3200" b="1" dirty="0">
                <a:solidFill>
                  <a:srgbClr val="2980B9"/>
                </a:solidFill>
              </a:rPr>
              <a:t>根据姓名查找手机号</a:t>
            </a:r>
            <a:endParaRPr lang="zh-CN" altLang="en-US" sz="3200" b="1" dirty="0">
              <a:solidFill>
                <a:srgbClr val="2980B9"/>
              </a:solidFill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239" y="228657"/>
            <a:ext cx="120379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prstClr val="white"/>
                </a:solidFill>
              </a:rPr>
              <a:t>07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7242"/>
            <a:ext cx="3564879" cy="1728787"/>
          </a:xfrm>
          <a:custGeom>
            <a:avLst/>
            <a:gdLst>
              <a:gd name="connsiteX0" fmla="*/ 0 w 4329113"/>
              <a:gd name="connsiteY0" fmla="*/ 0 h 1728787"/>
              <a:gd name="connsiteX1" fmla="*/ 4329113 w 4329113"/>
              <a:gd name="connsiteY1" fmla="*/ 1728787 h 1728787"/>
              <a:gd name="connsiteX2" fmla="*/ 0 w 4329113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9113" h="1728787">
                <a:moveTo>
                  <a:pt x="0" y="0"/>
                </a:moveTo>
                <a:lnTo>
                  <a:pt x="4329113" y="1728787"/>
                </a:lnTo>
                <a:lnTo>
                  <a:pt x="0" y="1728787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" t="9545" r="2499" b="43079"/>
          <a:stretch>
            <a:fillRect/>
          </a:stretch>
        </p:blipFill>
        <p:spPr>
          <a:xfrm>
            <a:off x="8103829" y="-2783"/>
            <a:ext cx="4088171" cy="1377760"/>
          </a:xfrm>
          <a:custGeom>
            <a:avLst/>
            <a:gdLst>
              <a:gd name="connsiteX0" fmla="*/ 0 w 4333877"/>
              <a:gd name="connsiteY0" fmla="*/ 0 h 1728787"/>
              <a:gd name="connsiteX1" fmla="*/ 4333877 w 4333877"/>
              <a:gd name="connsiteY1" fmla="*/ 0 h 1728787"/>
              <a:gd name="connsiteX2" fmla="*/ 4333877 w 4333877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33877" h="1728787">
                <a:moveTo>
                  <a:pt x="0" y="0"/>
                </a:moveTo>
                <a:lnTo>
                  <a:pt x="4333877" y="0"/>
                </a:lnTo>
                <a:lnTo>
                  <a:pt x="4333877" y="1728787"/>
                </a:lnTo>
                <a:close/>
              </a:path>
            </a:pathLst>
          </a:custGeom>
        </p:spPr>
      </p:pic>
      <p:sp>
        <p:nvSpPr>
          <p:cNvPr id="30" name="直角三角形 45"/>
          <p:cNvSpPr/>
          <p:nvPr/>
        </p:nvSpPr>
        <p:spPr>
          <a:xfrm>
            <a:off x="-8266" y="5114926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2700338" y="1743074"/>
                </a:moveTo>
                <a:lnTo>
                  <a:pt x="0" y="0"/>
                </a:lnTo>
                <a:lnTo>
                  <a:pt x="4329113" y="1743074"/>
                </a:lnTo>
                <a:lnTo>
                  <a:pt x="2700338" y="1743074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直角三角形 45"/>
          <p:cNvSpPr/>
          <p:nvPr/>
        </p:nvSpPr>
        <p:spPr>
          <a:xfrm>
            <a:off x="7860505" y="-35598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  <a:gd name="connsiteX0-9" fmla="*/ 4329113 w 4329113"/>
              <a:gd name="connsiteY0-10" fmla="*/ 1257299 h 1743074"/>
              <a:gd name="connsiteX1-11" fmla="*/ 0 w 4329113"/>
              <a:gd name="connsiteY1-12" fmla="*/ 0 h 1743074"/>
              <a:gd name="connsiteX2-13" fmla="*/ 4329113 w 4329113"/>
              <a:gd name="connsiteY2-14" fmla="*/ 1743074 h 1743074"/>
              <a:gd name="connsiteX3-15" fmla="*/ 4329113 w 4329113"/>
              <a:gd name="connsiteY3-16" fmla="*/ 1257299 h 1743074"/>
              <a:gd name="connsiteX0-17" fmla="*/ 4329113 w 4329113"/>
              <a:gd name="connsiteY0-18" fmla="*/ 1243011 h 1743074"/>
              <a:gd name="connsiteX1-19" fmla="*/ 0 w 4329113"/>
              <a:gd name="connsiteY1-20" fmla="*/ 0 h 1743074"/>
              <a:gd name="connsiteX2-21" fmla="*/ 4329113 w 4329113"/>
              <a:gd name="connsiteY2-22" fmla="*/ 1743074 h 1743074"/>
              <a:gd name="connsiteX3-23" fmla="*/ 4329113 w 4329113"/>
              <a:gd name="connsiteY3-24" fmla="*/ 1243011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4329113" y="1243011"/>
                </a:moveTo>
                <a:lnTo>
                  <a:pt x="0" y="0"/>
                </a:lnTo>
                <a:lnTo>
                  <a:pt x="4329113" y="1743074"/>
                </a:lnTo>
                <a:lnTo>
                  <a:pt x="4329113" y="1243011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78000" y="1433195"/>
            <a:ext cx="8075295" cy="2122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</a:rPr>
              <a:t>“</a:t>
            </a: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</a:rPr>
              <a:t>根据姓名查找手机号</a:t>
            </a: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</a:rPr>
              <a:t>”</a:t>
            </a: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</a:rPr>
              <a:t>算法细化</a:t>
            </a:r>
            <a:r>
              <a:rPr lang="zh-CN" sz="2800" b="1">
                <a:latin typeface="Times New Roman" panose="02020603050405020304" charset="0"/>
                <a:ea typeface="宋体" panose="02010600030101010101" pitchFamily="2" charset="-122"/>
              </a:rPr>
              <a:t>：</a:t>
            </a:r>
            <a:endParaRPr lang="zh-CN" sz="28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5.1    输入需要查找的联系人给字符串变量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5.2    找到联系人姓名在列表内的位置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5.3    通过位置找到手机号列表对应位置，并输出手机号</a:t>
            </a:r>
            <a:endParaRPr lang="zh-CN" sz="20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808355" y="182245"/>
            <a:ext cx="642112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980B9"/>
                </a:solidFill>
              </a:rPr>
              <a:t>项目汇总</a:t>
            </a:r>
            <a:endParaRPr lang="zh-CN" altLang="en-US" sz="3200" b="1" dirty="0">
              <a:solidFill>
                <a:srgbClr val="2980B9"/>
              </a:solidFill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239" y="228657"/>
            <a:ext cx="120379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prstClr val="white"/>
                </a:solidFill>
              </a:rPr>
              <a:t>08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7242"/>
            <a:ext cx="3564879" cy="1728787"/>
          </a:xfrm>
          <a:custGeom>
            <a:avLst/>
            <a:gdLst>
              <a:gd name="connsiteX0" fmla="*/ 0 w 4329113"/>
              <a:gd name="connsiteY0" fmla="*/ 0 h 1728787"/>
              <a:gd name="connsiteX1" fmla="*/ 4329113 w 4329113"/>
              <a:gd name="connsiteY1" fmla="*/ 1728787 h 1728787"/>
              <a:gd name="connsiteX2" fmla="*/ 0 w 4329113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9113" h="1728787">
                <a:moveTo>
                  <a:pt x="0" y="0"/>
                </a:moveTo>
                <a:lnTo>
                  <a:pt x="4329113" y="1728787"/>
                </a:lnTo>
                <a:lnTo>
                  <a:pt x="0" y="1728787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" t="9545" r="2499" b="43079"/>
          <a:stretch>
            <a:fillRect/>
          </a:stretch>
        </p:blipFill>
        <p:spPr>
          <a:xfrm>
            <a:off x="8103829" y="-2783"/>
            <a:ext cx="4088171" cy="1377760"/>
          </a:xfrm>
          <a:custGeom>
            <a:avLst/>
            <a:gdLst>
              <a:gd name="connsiteX0" fmla="*/ 0 w 4333877"/>
              <a:gd name="connsiteY0" fmla="*/ 0 h 1728787"/>
              <a:gd name="connsiteX1" fmla="*/ 4333877 w 4333877"/>
              <a:gd name="connsiteY1" fmla="*/ 0 h 1728787"/>
              <a:gd name="connsiteX2" fmla="*/ 4333877 w 4333877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33877" h="1728787">
                <a:moveTo>
                  <a:pt x="0" y="0"/>
                </a:moveTo>
                <a:lnTo>
                  <a:pt x="4333877" y="0"/>
                </a:lnTo>
                <a:lnTo>
                  <a:pt x="4333877" y="1728787"/>
                </a:lnTo>
                <a:close/>
              </a:path>
            </a:pathLst>
          </a:custGeom>
        </p:spPr>
      </p:pic>
      <p:sp>
        <p:nvSpPr>
          <p:cNvPr id="30" name="直角三角形 45"/>
          <p:cNvSpPr/>
          <p:nvPr/>
        </p:nvSpPr>
        <p:spPr>
          <a:xfrm>
            <a:off x="-8266" y="5114926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2700338" y="1743074"/>
                </a:moveTo>
                <a:lnTo>
                  <a:pt x="0" y="0"/>
                </a:lnTo>
                <a:lnTo>
                  <a:pt x="4329113" y="1743074"/>
                </a:lnTo>
                <a:lnTo>
                  <a:pt x="2700338" y="1743074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直角三角形 45"/>
          <p:cNvSpPr/>
          <p:nvPr/>
        </p:nvSpPr>
        <p:spPr>
          <a:xfrm>
            <a:off x="7860505" y="-35598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-1" fmla="*/ 2700338 w 4329113"/>
              <a:gd name="connsiteY0-2" fmla="*/ 1743074 h 1743074"/>
              <a:gd name="connsiteX1-3" fmla="*/ 0 w 4329113"/>
              <a:gd name="connsiteY1-4" fmla="*/ 0 h 1743074"/>
              <a:gd name="connsiteX2-5" fmla="*/ 4329113 w 4329113"/>
              <a:gd name="connsiteY2-6" fmla="*/ 1743074 h 1743074"/>
              <a:gd name="connsiteX3-7" fmla="*/ 2700338 w 4329113"/>
              <a:gd name="connsiteY3-8" fmla="*/ 1743074 h 1743074"/>
              <a:gd name="connsiteX0-9" fmla="*/ 4329113 w 4329113"/>
              <a:gd name="connsiteY0-10" fmla="*/ 1257299 h 1743074"/>
              <a:gd name="connsiteX1-11" fmla="*/ 0 w 4329113"/>
              <a:gd name="connsiteY1-12" fmla="*/ 0 h 1743074"/>
              <a:gd name="connsiteX2-13" fmla="*/ 4329113 w 4329113"/>
              <a:gd name="connsiteY2-14" fmla="*/ 1743074 h 1743074"/>
              <a:gd name="connsiteX3-15" fmla="*/ 4329113 w 4329113"/>
              <a:gd name="connsiteY3-16" fmla="*/ 1257299 h 1743074"/>
              <a:gd name="connsiteX0-17" fmla="*/ 4329113 w 4329113"/>
              <a:gd name="connsiteY0-18" fmla="*/ 1243011 h 1743074"/>
              <a:gd name="connsiteX1-19" fmla="*/ 0 w 4329113"/>
              <a:gd name="connsiteY1-20" fmla="*/ 0 h 1743074"/>
              <a:gd name="connsiteX2-21" fmla="*/ 4329113 w 4329113"/>
              <a:gd name="connsiteY2-22" fmla="*/ 1743074 h 1743074"/>
              <a:gd name="connsiteX3-23" fmla="*/ 4329113 w 4329113"/>
              <a:gd name="connsiteY3-24" fmla="*/ 1243011 h 174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29113" h="1743074">
                <a:moveTo>
                  <a:pt x="4329113" y="1243011"/>
                </a:moveTo>
                <a:lnTo>
                  <a:pt x="0" y="0"/>
                </a:lnTo>
                <a:lnTo>
                  <a:pt x="4329113" y="1743074"/>
                </a:lnTo>
                <a:lnTo>
                  <a:pt x="4329113" y="1243011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78000" y="1433195"/>
            <a:ext cx="8075295" cy="3322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1</a:t>
            </a:r>
            <a:r>
              <a:rPr lang="zh-CN" altLang="en-US" sz="2000" b="1">
                <a:latin typeface="Times New Roman" panose="02020603050405020304" charset="0"/>
                <a:ea typeface="宋体" panose="02010600030101010101" pitchFamily="2" charset="-122"/>
              </a:rPr>
              <a:t>、</a:t>
            </a:r>
            <a:r>
              <a:rPr lang="zh-CN" sz="2000" b="1">
                <a:latin typeface="Times New Roman" panose="02020603050405020304" charset="0"/>
                <a:ea typeface="宋体" panose="02010600030101010101" pitchFamily="2" charset="-122"/>
              </a:rPr>
              <a:t>完成</a:t>
            </a: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“</a:t>
            </a:r>
            <a:r>
              <a:rPr lang="zh-CN" altLang="en-US" sz="2000" b="1">
                <a:latin typeface="Times New Roman" panose="02020603050405020304" charset="0"/>
                <a:ea typeface="宋体" panose="02010600030101010101" pitchFamily="2" charset="-122"/>
              </a:rPr>
              <a:t>手机通讯录制作</a:t>
            </a: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”</a:t>
            </a:r>
            <a:r>
              <a:rPr lang="zh-CN" altLang="en-US" sz="2000" b="1">
                <a:latin typeface="Times New Roman" panose="02020603050405020304" charset="0"/>
                <a:ea typeface="宋体" panose="02010600030101010101" pitchFamily="2" charset="-122"/>
              </a:rPr>
              <a:t>项目。</a:t>
            </a:r>
            <a:endParaRPr lang="zh-CN" altLang="en-US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altLang="en-US" sz="2000" b="1">
                <a:latin typeface="Times New Roman" panose="02020603050405020304" charset="0"/>
                <a:ea typeface="宋体" panose="02010600030101010101" pitchFamily="2" charset="-122"/>
              </a:rPr>
              <a:t>、总结：</a:t>
            </a:r>
            <a:endParaRPr lang="zh-CN" altLang="en-US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000" b="1">
                <a:latin typeface="Times New Roman" panose="02020603050405020304" charset="0"/>
                <a:ea typeface="宋体" panose="02010600030101010101" pitchFamily="2" charset="-122"/>
              </a:rPr>
              <a:t>       自顶向下、逐步求精的设计算法方法</a:t>
            </a:r>
            <a:endParaRPr lang="zh-CN" altLang="en-US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000" b="1">
                <a:latin typeface="Times New Roman" panose="02020603050405020304" charset="0"/>
                <a:ea typeface="宋体" panose="02010600030101010101" pitchFamily="2" charset="-122"/>
              </a:rPr>
              <a:t>      列表的基本操作：</a:t>
            </a:r>
            <a:endParaRPr lang="zh-CN" altLang="en-US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1</a:t>
            </a:r>
            <a:r>
              <a:rPr lang="zh-CN" altLang="en-US" sz="2000" b="1">
                <a:latin typeface="Times New Roman" panose="02020603050405020304" charset="0"/>
                <a:ea typeface="宋体" panose="02010600030101010101" pitchFamily="2" charset="-122"/>
              </a:rPr>
              <a:t>）列表的引用</a:t>
            </a:r>
            <a:endParaRPr lang="zh-CN" altLang="en-US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	2</a:t>
            </a:r>
            <a:r>
              <a:rPr lang="zh-CN" altLang="en-US" sz="2000" b="1">
                <a:latin typeface="Times New Roman" panose="02020603050405020304" charset="0"/>
                <a:ea typeface="宋体" panose="02010600030101010101" pitchFamily="2" charset="-122"/>
              </a:rPr>
              <a:t>）</a:t>
            </a: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append</a:t>
            </a:r>
            <a:r>
              <a:rPr lang="zh-CN" altLang="en-US" sz="2000" b="1">
                <a:latin typeface="Times New Roman" panose="02020603050405020304" charset="0"/>
                <a:ea typeface="宋体" panose="02010600030101010101" pitchFamily="2" charset="-122"/>
              </a:rPr>
              <a:t>方法、</a:t>
            </a: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index</a:t>
            </a:r>
            <a:r>
              <a:rPr lang="zh-CN" altLang="en-US" sz="2000" b="1">
                <a:latin typeface="Times New Roman" panose="02020603050405020304" charset="0"/>
                <a:ea typeface="宋体" panose="02010600030101010101" pitchFamily="2" charset="-122"/>
              </a:rPr>
              <a:t>方法、</a:t>
            </a: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remove</a:t>
            </a:r>
            <a:r>
              <a:rPr lang="zh-CN" altLang="en-US" sz="2000" b="1">
                <a:latin typeface="Times New Roman" panose="02020603050405020304" charset="0"/>
                <a:ea typeface="宋体" panose="02010600030101010101" pitchFamily="2" charset="-122"/>
              </a:rPr>
              <a:t>方法、</a:t>
            </a:r>
            <a:r>
              <a:rPr lang="en-US" altLang="zh-CN" sz="2000" b="1">
                <a:latin typeface="Times New Roman" panose="02020603050405020304" charset="0"/>
                <a:ea typeface="宋体" panose="02010600030101010101" pitchFamily="2" charset="-122"/>
              </a:rPr>
              <a:t>del</a:t>
            </a:r>
            <a:r>
              <a:rPr lang="zh-CN" altLang="en-US" sz="2000" b="1">
                <a:latin typeface="Times New Roman" panose="02020603050405020304" charset="0"/>
                <a:ea typeface="宋体" panose="02010600030101010101" pitchFamily="2" charset="-122"/>
              </a:rPr>
              <a:t>方法</a:t>
            </a:r>
            <a:endParaRPr lang="zh-CN" altLang="en-US" sz="20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20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1"/>
          <p:cNvSpPr txBox="1">
            <a:spLocks noChangeArrowheads="1"/>
          </p:cNvSpPr>
          <p:nvPr/>
        </p:nvSpPr>
        <p:spPr bwMode="auto">
          <a:xfrm>
            <a:off x="808479" y="242317"/>
            <a:ext cx="4525833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980B9"/>
                </a:solidFill>
              </a:rPr>
              <a:t>作业</a:t>
            </a:r>
            <a:endParaRPr lang="zh-CN" altLang="en-US" sz="3200" b="1" dirty="0">
              <a:solidFill>
                <a:srgbClr val="2980B9"/>
              </a:solidFill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66239" y="228657"/>
            <a:ext cx="120379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prstClr val="white"/>
                </a:solidFill>
              </a:rPr>
              <a:t>09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8530" y="2367280"/>
            <a:ext cx="807529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</a:rPr>
              <a:t>利用列表</a:t>
            </a:r>
            <a:r>
              <a:rPr lang="zh-CN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</a:rPr>
              <a:t>设计</a:t>
            </a:r>
            <a:r>
              <a:rPr lang="en-US" altLang="zh-CN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</a:rPr>
              <a:t>“</a:t>
            </a:r>
            <a:r>
              <a:rPr lang="zh-CN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</a:rPr>
              <a:t>手机敏感词过滤系统</a:t>
            </a:r>
            <a:r>
              <a:rPr lang="en-US" altLang="zh-CN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</a:rPr>
              <a:t>”</a:t>
            </a:r>
            <a:r>
              <a:rPr lang="zh-CN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</a:rPr>
              <a:t>。</a:t>
            </a:r>
            <a:endParaRPr lang="zh-CN" altLang="en-US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1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0590" y="0"/>
            <a:ext cx="1043141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5000">
                <a:srgbClr val="0F6FC6"/>
              </a:gs>
              <a:gs pos="72000">
                <a:srgbClr val="0F6FC6">
                  <a:alpha val="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grpSp>
        <p:nvGrpSpPr>
          <p:cNvPr id="19" name="组合 18" hidden="1"/>
          <p:cNvGrpSpPr/>
          <p:nvPr/>
        </p:nvGrpSpPr>
        <p:grpSpPr>
          <a:xfrm>
            <a:off x="440457" y="271789"/>
            <a:ext cx="3527575" cy="610956"/>
            <a:chOff x="440457" y="271789"/>
            <a:chExt cx="3527575" cy="610956"/>
          </a:xfrm>
        </p:grpSpPr>
        <p:pic>
          <p:nvPicPr>
            <p:cNvPr id="15" name="图形 6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457" y="271789"/>
              <a:ext cx="333312" cy="537503"/>
            </a:xfrm>
            <a:prstGeom prst="rect">
              <a:avLst/>
            </a:prstGeom>
          </p:spPr>
        </p:pic>
        <p:pic>
          <p:nvPicPr>
            <p:cNvPr id="16" name="图形 7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032" y="831811"/>
              <a:ext cx="165155" cy="48045"/>
            </a:xfrm>
            <a:prstGeom prst="rect">
              <a:avLst/>
            </a:prstGeom>
          </p:spPr>
        </p:pic>
        <p:pic>
          <p:nvPicPr>
            <p:cNvPr id="13" name="图形 4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7928" y="391627"/>
              <a:ext cx="3070104" cy="295176"/>
            </a:xfrm>
            <a:prstGeom prst="rect">
              <a:avLst/>
            </a:prstGeom>
          </p:spPr>
        </p:pic>
        <p:sp>
          <p:nvSpPr>
            <p:cNvPr id="14" name="任意多边形: 形状 5"/>
            <p:cNvSpPr>
              <a:spLocks noChangeAspect="1"/>
            </p:cNvSpPr>
            <p:nvPr/>
          </p:nvSpPr>
          <p:spPr>
            <a:xfrm>
              <a:off x="897928" y="747650"/>
              <a:ext cx="3070104" cy="135095"/>
            </a:xfrm>
            <a:custGeom>
              <a:avLst/>
              <a:gdLst/>
              <a:ahLst/>
              <a:cxnLst/>
              <a:rect l="l" t="t" r="r" b="b"/>
              <a:pathLst>
                <a:path w="4730800" h="208174">
                  <a:moveTo>
                    <a:pt x="1193639" y="158837"/>
                  </a:moveTo>
                  <a:cubicBezTo>
                    <a:pt x="1190141" y="162632"/>
                    <a:pt x="1187500" y="166167"/>
                    <a:pt x="1185714" y="169441"/>
                  </a:cubicBezTo>
                  <a:cubicBezTo>
                    <a:pt x="1183928" y="172715"/>
                    <a:pt x="1183035" y="175729"/>
                    <a:pt x="1183035" y="178483"/>
                  </a:cubicBezTo>
                  <a:cubicBezTo>
                    <a:pt x="1183035" y="182054"/>
                    <a:pt x="1185193" y="185180"/>
                    <a:pt x="1189509" y="187859"/>
                  </a:cubicBezTo>
                  <a:cubicBezTo>
                    <a:pt x="1196950" y="192472"/>
                    <a:pt x="1207703" y="194779"/>
                    <a:pt x="1221768" y="194779"/>
                  </a:cubicBezTo>
                  <a:cubicBezTo>
                    <a:pt x="1235162" y="194779"/>
                    <a:pt x="1245040" y="192417"/>
                    <a:pt x="1251403" y="187691"/>
                  </a:cubicBezTo>
                  <a:cubicBezTo>
                    <a:pt x="1257765" y="182966"/>
                    <a:pt x="1260946" y="177924"/>
                    <a:pt x="1260946" y="172567"/>
                  </a:cubicBezTo>
                  <a:cubicBezTo>
                    <a:pt x="1260946" y="168697"/>
                    <a:pt x="1259049" y="165944"/>
                    <a:pt x="1255254" y="164307"/>
                  </a:cubicBezTo>
                  <a:cubicBezTo>
                    <a:pt x="1251384" y="162670"/>
                    <a:pt x="1243720" y="161702"/>
                    <a:pt x="1232260" y="161405"/>
                  </a:cubicBezTo>
                  <a:cubicBezTo>
                    <a:pt x="1215517" y="160958"/>
                    <a:pt x="1202643" y="160102"/>
                    <a:pt x="1193639" y="158837"/>
                  </a:cubicBezTo>
                  <a:close/>
                  <a:moveTo>
                    <a:pt x="3625639" y="97892"/>
                  </a:moveTo>
                  <a:cubicBezTo>
                    <a:pt x="3614403" y="102357"/>
                    <a:pt x="3607147" y="105520"/>
                    <a:pt x="3603873" y="107380"/>
                  </a:cubicBezTo>
                  <a:cubicBezTo>
                    <a:pt x="3597994" y="110654"/>
                    <a:pt x="3593790" y="114077"/>
                    <a:pt x="3591260" y="117649"/>
                  </a:cubicBezTo>
                  <a:cubicBezTo>
                    <a:pt x="3588730" y="121221"/>
                    <a:pt x="3587465" y="125128"/>
                    <a:pt x="3587465" y="129369"/>
                  </a:cubicBezTo>
                  <a:cubicBezTo>
                    <a:pt x="3587465" y="134727"/>
                    <a:pt x="3589065" y="139173"/>
                    <a:pt x="3592265" y="142708"/>
                  </a:cubicBezTo>
                  <a:cubicBezTo>
                    <a:pt x="3595464" y="146243"/>
                    <a:pt x="3599148" y="148010"/>
                    <a:pt x="3603315" y="148010"/>
                  </a:cubicBezTo>
                  <a:cubicBezTo>
                    <a:pt x="3608971" y="148010"/>
                    <a:pt x="3616412" y="144289"/>
                    <a:pt x="3625639" y="136848"/>
                  </a:cubicBezTo>
                  <a:close/>
                  <a:moveTo>
                    <a:pt x="2816014" y="97892"/>
                  </a:moveTo>
                  <a:cubicBezTo>
                    <a:pt x="2804778" y="102357"/>
                    <a:pt x="2797522" y="105520"/>
                    <a:pt x="2794248" y="107380"/>
                  </a:cubicBezTo>
                  <a:cubicBezTo>
                    <a:pt x="2788369" y="110654"/>
                    <a:pt x="2784165" y="114077"/>
                    <a:pt x="2781635" y="117649"/>
                  </a:cubicBezTo>
                  <a:cubicBezTo>
                    <a:pt x="2779105" y="121221"/>
                    <a:pt x="2777840" y="125128"/>
                    <a:pt x="2777840" y="129369"/>
                  </a:cubicBezTo>
                  <a:cubicBezTo>
                    <a:pt x="2777840" y="134727"/>
                    <a:pt x="2779440" y="139173"/>
                    <a:pt x="2782640" y="142708"/>
                  </a:cubicBezTo>
                  <a:cubicBezTo>
                    <a:pt x="2785839" y="146243"/>
                    <a:pt x="2789523" y="148010"/>
                    <a:pt x="2793690" y="148010"/>
                  </a:cubicBezTo>
                  <a:cubicBezTo>
                    <a:pt x="2799346" y="148010"/>
                    <a:pt x="2806787" y="144289"/>
                    <a:pt x="2816014" y="136848"/>
                  </a:cubicBezTo>
                  <a:close/>
                  <a:moveTo>
                    <a:pt x="549064" y="97892"/>
                  </a:moveTo>
                  <a:cubicBezTo>
                    <a:pt x="537828" y="102357"/>
                    <a:pt x="530572" y="105520"/>
                    <a:pt x="527298" y="107380"/>
                  </a:cubicBezTo>
                  <a:cubicBezTo>
                    <a:pt x="521419" y="110654"/>
                    <a:pt x="517215" y="114077"/>
                    <a:pt x="514685" y="117649"/>
                  </a:cubicBezTo>
                  <a:cubicBezTo>
                    <a:pt x="512155" y="121221"/>
                    <a:pt x="510890" y="125128"/>
                    <a:pt x="510890" y="129369"/>
                  </a:cubicBezTo>
                  <a:cubicBezTo>
                    <a:pt x="510890" y="134727"/>
                    <a:pt x="512490" y="139173"/>
                    <a:pt x="515690" y="142708"/>
                  </a:cubicBezTo>
                  <a:cubicBezTo>
                    <a:pt x="518889" y="146243"/>
                    <a:pt x="522573" y="148010"/>
                    <a:pt x="526740" y="148010"/>
                  </a:cubicBezTo>
                  <a:cubicBezTo>
                    <a:pt x="532396" y="148010"/>
                    <a:pt x="539837" y="144289"/>
                    <a:pt x="549064" y="136848"/>
                  </a:cubicBezTo>
                  <a:close/>
                  <a:moveTo>
                    <a:pt x="4276762" y="61392"/>
                  </a:moveTo>
                  <a:cubicBezTo>
                    <a:pt x="4270586" y="61392"/>
                    <a:pt x="4265061" y="63792"/>
                    <a:pt x="4260187" y="68592"/>
                  </a:cubicBezTo>
                  <a:cubicBezTo>
                    <a:pt x="4255313" y="73391"/>
                    <a:pt x="4252466" y="80070"/>
                    <a:pt x="4251648" y="88628"/>
                  </a:cubicBezTo>
                  <a:lnTo>
                    <a:pt x="4298975" y="88628"/>
                  </a:lnTo>
                  <a:cubicBezTo>
                    <a:pt x="4298603" y="82079"/>
                    <a:pt x="4297822" y="77465"/>
                    <a:pt x="4296631" y="74787"/>
                  </a:cubicBezTo>
                  <a:cubicBezTo>
                    <a:pt x="4294771" y="70619"/>
                    <a:pt x="4291999" y="67345"/>
                    <a:pt x="4288315" y="64964"/>
                  </a:cubicBezTo>
                  <a:cubicBezTo>
                    <a:pt x="4284632" y="62583"/>
                    <a:pt x="4280781" y="61392"/>
                    <a:pt x="4276762" y="61392"/>
                  </a:cubicBezTo>
                  <a:close/>
                  <a:moveTo>
                    <a:pt x="704887" y="61392"/>
                  </a:moveTo>
                  <a:cubicBezTo>
                    <a:pt x="698711" y="61392"/>
                    <a:pt x="693186" y="63792"/>
                    <a:pt x="688312" y="68592"/>
                  </a:cubicBezTo>
                  <a:cubicBezTo>
                    <a:pt x="683438" y="73391"/>
                    <a:pt x="680591" y="80070"/>
                    <a:pt x="679773" y="88628"/>
                  </a:cubicBezTo>
                  <a:lnTo>
                    <a:pt x="727100" y="88628"/>
                  </a:lnTo>
                  <a:cubicBezTo>
                    <a:pt x="726728" y="82079"/>
                    <a:pt x="725947" y="77465"/>
                    <a:pt x="724756" y="74787"/>
                  </a:cubicBezTo>
                  <a:cubicBezTo>
                    <a:pt x="722896" y="70619"/>
                    <a:pt x="720124" y="67345"/>
                    <a:pt x="716440" y="64964"/>
                  </a:cubicBezTo>
                  <a:cubicBezTo>
                    <a:pt x="712757" y="62583"/>
                    <a:pt x="708906" y="61392"/>
                    <a:pt x="704887" y="61392"/>
                  </a:cubicBezTo>
                  <a:close/>
                  <a:moveTo>
                    <a:pt x="3252304" y="60834"/>
                  </a:moveTo>
                  <a:cubicBezTo>
                    <a:pt x="3248360" y="60834"/>
                    <a:pt x="3244397" y="62006"/>
                    <a:pt x="3240416" y="64350"/>
                  </a:cubicBezTo>
                  <a:cubicBezTo>
                    <a:pt x="3236435" y="66694"/>
                    <a:pt x="3233217" y="70805"/>
                    <a:pt x="3230761" y="76684"/>
                  </a:cubicBezTo>
                  <a:cubicBezTo>
                    <a:pt x="3228305" y="82563"/>
                    <a:pt x="3227078" y="90116"/>
                    <a:pt x="3227078" y="99343"/>
                  </a:cubicBezTo>
                  <a:cubicBezTo>
                    <a:pt x="3227078" y="114226"/>
                    <a:pt x="3230036" y="127062"/>
                    <a:pt x="3235951" y="137852"/>
                  </a:cubicBezTo>
                  <a:cubicBezTo>
                    <a:pt x="3241867" y="148643"/>
                    <a:pt x="3249662" y="154038"/>
                    <a:pt x="3259336" y="154038"/>
                  </a:cubicBezTo>
                  <a:cubicBezTo>
                    <a:pt x="3266554" y="154038"/>
                    <a:pt x="3272507" y="151061"/>
                    <a:pt x="3277195" y="145108"/>
                  </a:cubicBezTo>
                  <a:cubicBezTo>
                    <a:pt x="3281884" y="139155"/>
                    <a:pt x="3284228" y="128923"/>
                    <a:pt x="3284228" y="114412"/>
                  </a:cubicBezTo>
                  <a:cubicBezTo>
                    <a:pt x="3284228" y="96255"/>
                    <a:pt x="3280321" y="81968"/>
                    <a:pt x="3272507" y="71550"/>
                  </a:cubicBezTo>
                  <a:cubicBezTo>
                    <a:pt x="3267224" y="64406"/>
                    <a:pt x="3260489" y="60834"/>
                    <a:pt x="3252304" y="60834"/>
                  </a:cubicBezTo>
                  <a:close/>
                  <a:moveTo>
                    <a:pt x="2204554" y="60834"/>
                  </a:moveTo>
                  <a:cubicBezTo>
                    <a:pt x="2200610" y="60834"/>
                    <a:pt x="2196647" y="62006"/>
                    <a:pt x="2192666" y="64350"/>
                  </a:cubicBezTo>
                  <a:cubicBezTo>
                    <a:pt x="2188685" y="66694"/>
                    <a:pt x="2185467" y="70805"/>
                    <a:pt x="2183011" y="76684"/>
                  </a:cubicBezTo>
                  <a:cubicBezTo>
                    <a:pt x="2180555" y="82563"/>
                    <a:pt x="2179328" y="90116"/>
                    <a:pt x="2179328" y="99343"/>
                  </a:cubicBezTo>
                  <a:cubicBezTo>
                    <a:pt x="2179328" y="114226"/>
                    <a:pt x="2182286" y="127062"/>
                    <a:pt x="2188201" y="137852"/>
                  </a:cubicBezTo>
                  <a:cubicBezTo>
                    <a:pt x="2194118" y="148643"/>
                    <a:pt x="2201912" y="154038"/>
                    <a:pt x="2211586" y="154038"/>
                  </a:cubicBezTo>
                  <a:cubicBezTo>
                    <a:pt x="2218804" y="154038"/>
                    <a:pt x="2224757" y="151061"/>
                    <a:pt x="2229446" y="145108"/>
                  </a:cubicBezTo>
                  <a:cubicBezTo>
                    <a:pt x="2234134" y="139155"/>
                    <a:pt x="2236478" y="128923"/>
                    <a:pt x="2236478" y="114412"/>
                  </a:cubicBezTo>
                  <a:cubicBezTo>
                    <a:pt x="2236478" y="96255"/>
                    <a:pt x="2232571" y="81968"/>
                    <a:pt x="2224757" y="71550"/>
                  </a:cubicBezTo>
                  <a:cubicBezTo>
                    <a:pt x="2219474" y="64406"/>
                    <a:pt x="2212739" y="60834"/>
                    <a:pt x="2204554" y="60834"/>
                  </a:cubicBezTo>
                  <a:close/>
                  <a:moveTo>
                    <a:pt x="1956904" y="60834"/>
                  </a:moveTo>
                  <a:cubicBezTo>
                    <a:pt x="1952960" y="60834"/>
                    <a:pt x="1948998" y="62006"/>
                    <a:pt x="1945016" y="64350"/>
                  </a:cubicBezTo>
                  <a:cubicBezTo>
                    <a:pt x="1941035" y="66694"/>
                    <a:pt x="1937817" y="70805"/>
                    <a:pt x="1935361" y="76684"/>
                  </a:cubicBezTo>
                  <a:cubicBezTo>
                    <a:pt x="1932906" y="82563"/>
                    <a:pt x="1931678" y="90116"/>
                    <a:pt x="1931678" y="99343"/>
                  </a:cubicBezTo>
                  <a:cubicBezTo>
                    <a:pt x="1931678" y="114226"/>
                    <a:pt x="1934636" y="127062"/>
                    <a:pt x="1940552" y="137852"/>
                  </a:cubicBezTo>
                  <a:cubicBezTo>
                    <a:pt x="1946467" y="148643"/>
                    <a:pt x="1954262" y="154038"/>
                    <a:pt x="1963936" y="154038"/>
                  </a:cubicBezTo>
                  <a:cubicBezTo>
                    <a:pt x="1971154" y="154038"/>
                    <a:pt x="1977107" y="151061"/>
                    <a:pt x="1981795" y="145108"/>
                  </a:cubicBezTo>
                  <a:cubicBezTo>
                    <a:pt x="1986484" y="139155"/>
                    <a:pt x="1988828" y="128923"/>
                    <a:pt x="1988828" y="114412"/>
                  </a:cubicBezTo>
                  <a:cubicBezTo>
                    <a:pt x="1988828" y="96255"/>
                    <a:pt x="1984921" y="81968"/>
                    <a:pt x="1977107" y="71550"/>
                  </a:cubicBezTo>
                  <a:cubicBezTo>
                    <a:pt x="1971824" y="64406"/>
                    <a:pt x="1965090" y="60834"/>
                    <a:pt x="1956904" y="60834"/>
                  </a:cubicBezTo>
                  <a:close/>
                  <a:moveTo>
                    <a:pt x="1842604" y="60834"/>
                  </a:moveTo>
                  <a:cubicBezTo>
                    <a:pt x="1838660" y="60834"/>
                    <a:pt x="1834697" y="62006"/>
                    <a:pt x="1830716" y="64350"/>
                  </a:cubicBezTo>
                  <a:cubicBezTo>
                    <a:pt x="1826735" y="66694"/>
                    <a:pt x="1823517" y="70805"/>
                    <a:pt x="1821061" y="76684"/>
                  </a:cubicBezTo>
                  <a:cubicBezTo>
                    <a:pt x="1818605" y="82563"/>
                    <a:pt x="1817378" y="90116"/>
                    <a:pt x="1817378" y="99343"/>
                  </a:cubicBezTo>
                  <a:cubicBezTo>
                    <a:pt x="1817378" y="114226"/>
                    <a:pt x="1820336" y="127062"/>
                    <a:pt x="1826252" y="137852"/>
                  </a:cubicBezTo>
                  <a:cubicBezTo>
                    <a:pt x="1832168" y="148643"/>
                    <a:pt x="1839962" y="154038"/>
                    <a:pt x="1849636" y="154038"/>
                  </a:cubicBezTo>
                  <a:cubicBezTo>
                    <a:pt x="1856854" y="154038"/>
                    <a:pt x="1862807" y="151061"/>
                    <a:pt x="1867495" y="145108"/>
                  </a:cubicBezTo>
                  <a:cubicBezTo>
                    <a:pt x="1872184" y="139155"/>
                    <a:pt x="1874528" y="128923"/>
                    <a:pt x="1874528" y="114412"/>
                  </a:cubicBezTo>
                  <a:cubicBezTo>
                    <a:pt x="1874528" y="96255"/>
                    <a:pt x="1870621" y="81968"/>
                    <a:pt x="1862807" y="71550"/>
                  </a:cubicBezTo>
                  <a:cubicBezTo>
                    <a:pt x="1857524" y="64406"/>
                    <a:pt x="1850790" y="60834"/>
                    <a:pt x="1842604" y="60834"/>
                  </a:cubicBezTo>
                  <a:close/>
                  <a:moveTo>
                    <a:pt x="815913" y="60387"/>
                  </a:moveTo>
                  <a:cubicBezTo>
                    <a:pt x="809365" y="60387"/>
                    <a:pt x="803523" y="63327"/>
                    <a:pt x="798389" y="69205"/>
                  </a:cubicBezTo>
                  <a:cubicBezTo>
                    <a:pt x="791617" y="76945"/>
                    <a:pt x="788231" y="88256"/>
                    <a:pt x="788231" y="103138"/>
                  </a:cubicBezTo>
                  <a:cubicBezTo>
                    <a:pt x="788231" y="118170"/>
                    <a:pt x="791505" y="129686"/>
                    <a:pt x="798054" y="137685"/>
                  </a:cubicBezTo>
                  <a:cubicBezTo>
                    <a:pt x="804602" y="145685"/>
                    <a:pt x="811895" y="149684"/>
                    <a:pt x="819931" y="149684"/>
                  </a:cubicBezTo>
                  <a:cubicBezTo>
                    <a:pt x="826703" y="149684"/>
                    <a:pt x="833252" y="146298"/>
                    <a:pt x="839577" y="139527"/>
                  </a:cubicBezTo>
                  <a:lnTo>
                    <a:pt x="839577" y="86842"/>
                  </a:lnTo>
                  <a:cubicBezTo>
                    <a:pt x="839130" y="81781"/>
                    <a:pt x="837791" y="77168"/>
                    <a:pt x="835558" y="73001"/>
                  </a:cubicBezTo>
                  <a:cubicBezTo>
                    <a:pt x="833326" y="68833"/>
                    <a:pt x="830368" y="65689"/>
                    <a:pt x="826685" y="63569"/>
                  </a:cubicBezTo>
                  <a:cubicBezTo>
                    <a:pt x="823001" y="61448"/>
                    <a:pt x="819411" y="60387"/>
                    <a:pt x="815913" y="60387"/>
                  </a:cubicBezTo>
                  <a:close/>
                  <a:moveTo>
                    <a:pt x="1214177" y="58936"/>
                  </a:moveTo>
                  <a:cubicBezTo>
                    <a:pt x="1208671" y="58936"/>
                    <a:pt x="1204057" y="61132"/>
                    <a:pt x="1200336" y="65522"/>
                  </a:cubicBezTo>
                  <a:cubicBezTo>
                    <a:pt x="1196616" y="69912"/>
                    <a:pt x="1194755" y="76647"/>
                    <a:pt x="1194755" y="85725"/>
                  </a:cubicBezTo>
                  <a:cubicBezTo>
                    <a:pt x="1194755" y="97483"/>
                    <a:pt x="1197285" y="106599"/>
                    <a:pt x="1202345" y="113073"/>
                  </a:cubicBezTo>
                  <a:cubicBezTo>
                    <a:pt x="1206215" y="117984"/>
                    <a:pt x="1211126" y="120440"/>
                    <a:pt x="1217079" y="120440"/>
                  </a:cubicBezTo>
                  <a:cubicBezTo>
                    <a:pt x="1222735" y="120440"/>
                    <a:pt x="1227386" y="118319"/>
                    <a:pt x="1231032" y="114077"/>
                  </a:cubicBezTo>
                  <a:cubicBezTo>
                    <a:pt x="1234678" y="109836"/>
                    <a:pt x="1236502" y="103176"/>
                    <a:pt x="1236502" y="94097"/>
                  </a:cubicBezTo>
                  <a:cubicBezTo>
                    <a:pt x="1236502" y="82265"/>
                    <a:pt x="1233934" y="73001"/>
                    <a:pt x="1228800" y="66303"/>
                  </a:cubicBezTo>
                  <a:cubicBezTo>
                    <a:pt x="1225004" y="61392"/>
                    <a:pt x="1220130" y="58936"/>
                    <a:pt x="1214177" y="58936"/>
                  </a:cubicBezTo>
                  <a:close/>
                  <a:moveTo>
                    <a:pt x="4619179" y="56592"/>
                  </a:moveTo>
                  <a:lnTo>
                    <a:pt x="4666841" y="56592"/>
                  </a:lnTo>
                  <a:lnTo>
                    <a:pt x="4666841" y="60722"/>
                  </a:lnTo>
                  <a:lnTo>
                    <a:pt x="4664497" y="60722"/>
                  </a:lnTo>
                  <a:cubicBezTo>
                    <a:pt x="4661148" y="60722"/>
                    <a:pt x="4658637" y="61448"/>
                    <a:pt x="4656963" y="62899"/>
                  </a:cubicBezTo>
                  <a:cubicBezTo>
                    <a:pt x="4655288" y="64350"/>
                    <a:pt x="4654451" y="66155"/>
                    <a:pt x="4654451" y="68313"/>
                  </a:cubicBezTo>
                  <a:cubicBezTo>
                    <a:pt x="4654451" y="71215"/>
                    <a:pt x="4655679" y="75233"/>
                    <a:pt x="4658135" y="80368"/>
                  </a:cubicBezTo>
                  <a:lnTo>
                    <a:pt x="4683026" y="131937"/>
                  </a:lnTo>
                  <a:lnTo>
                    <a:pt x="4705908" y="75456"/>
                  </a:lnTo>
                  <a:cubicBezTo>
                    <a:pt x="4707173" y="72405"/>
                    <a:pt x="4707806" y="69392"/>
                    <a:pt x="4707806" y="66415"/>
                  </a:cubicBezTo>
                  <a:cubicBezTo>
                    <a:pt x="4707806" y="65076"/>
                    <a:pt x="4707545" y="64071"/>
                    <a:pt x="4707025" y="63401"/>
                  </a:cubicBezTo>
                  <a:cubicBezTo>
                    <a:pt x="4706429" y="62583"/>
                    <a:pt x="4705499" y="61932"/>
                    <a:pt x="4704234" y="61448"/>
                  </a:cubicBezTo>
                  <a:cubicBezTo>
                    <a:pt x="4702969" y="60964"/>
                    <a:pt x="4700737" y="60722"/>
                    <a:pt x="4697537" y="60722"/>
                  </a:cubicBezTo>
                  <a:lnTo>
                    <a:pt x="4697537" y="56592"/>
                  </a:lnTo>
                  <a:lnTo>
                    <a:pt x="4730800" y="56592"/>
                  </a:lnTo>
                  <a:lnTo>
                    <a:pt x="4730800" y="60722"/>
                  </a:lnTo>
                  <a:cubicBezTo>
                    <a:pt x="4728047" y="61020"/>
                    <a:pt x="4725926" y="61615"/>
                    <a:pt x="4724437" y="62508"/>
                  </a:cubicBezTo>
                  <a:cubicBezTo>
                    <a:pt x="4722949" y="63401"/>
                    <a:pt x="4721312" y="65076"/>
                    <a:pt x="4719526" y="67531"/>
                  </a:cubicBezTo>
                  <a:cubicBezTo>
                    <a:pt x="4718856" y="68573"/>
                    <a:pt x="4717591" y="71438"/>
                    <a:pt x="4715731" y="76126"/>
                  </a:cubicBezTo>
                  <a:lnTo>
                    <a:pt x="4674096" y="178148"/>
                  </a:lnTo>
                  <a:cubicBezTo>
                    <a:pt x="4670078" y="188045"/>
                    <a:pt x="4664813" y="195523"/>
                    <a:pt x="4658302" y="200584"/>
                  </a:cubicBezTo>
                  <a:cubicBezTo>
                    <a:pt x="4651791" y="205644"/>
                    <a:pt x="4645521" y="208174"/>
                    <a:pt x="4639494" y="208174"/>
                  </a:cubicBezTo>
                  <a:cubicBezTo>
                    <a:pt x="4635103" y="208174"/>
                    <a:pt x="4631494" y="206909"/>
                    <a:pt x="4628667" y="204379"/>
                  </a:cubicBezTo>
                  <a:cubicBezTo>
                    <a:pt x="4625839" y="201849"/>
                    <a:pt x="4624425" y="198946"/>
                    <a:pt x="4624425" y="195672"/>
                  </a:cubicBezTo>
                  <a:cubicBezTo>
                    <a:pt x="4624425" y="192547"/>
                    <a:pt x="4625448" y="190035"/>
                    <a:pt x="4627495" y="188138"/>
                  </a:cubicBezTo>
                  <a:cubicBezTo>
                    <a:pt x="4629541" y="186240"/>
                    <a:pt x="4632350" y="185291"/>
                    <a:pt x="4635922" y="185291"/>
                  </a:cubicBezTo>
                  <a:cubicBezTo>
                    <a:pt x="4638378" y="185291"/>
                    <a:pt x="4641726" y="186110"/>
                    <a:pt x="4645968" y="187747"/>
                  </a:cubicBezTo>
                  <a:cubicBezTo>
                    <a:pt x="4648944" y="188863"/>
                    <a:pt x="4650805" y="189421"/>
                    <a:pt x="4651549" y="189421"/>
                  </a:cubicBezTo>
                  <a:cubicBezTo>
                    <a:pt x="4653781" y="189421"/>
                    <a:pt x="4656218" y="188268"/>
                    <a:pt x="4658860" y="185961"/>
                  </a:cubicBezTo>
                  <a:cubicBezTo>
                    <a:pt x="4661502" y="183654"/>
                    <a:pt x="4664162" y="179189"/>
                    <a:pt x="4666841" y="172567"/>
                  </a:cubicBezTo>
                  <a:lnTo>
                    <a:pt x="4674096" y="154819"/>
                  </a:lnTo>
                  <a:lnTo>
                    <a:pt x="4637373" y="77689"/>
                  </a:lnTo>
                  <a:cubicBezTo>
                    <a:pt x="4636257" y="75382"/>
                    <a:pt x="4634471" y="72517"/>
                    <a:pt x="4632015" y="69094"/>
                  </a:cubicBezTo>
                  <a:cubicBezTo>
                    <a:pt x="4630155" y="66489"/>
                    <a:pt x="4628629" y="64741"/>
                    <a:pt x="4627439" y="63848"/>
                  </a:cubicBezTo>
                  <a:cubicBezTo>
                    <a:pt x="4625727" y="62657"/>
                    <a:pt x="4622974" y="61615"/>
                    <a:pt x="4619179" y="60722"/>
                  </a:cubicBezTo>
                  <a:close/>
                  <a:moveTo>
                    <a:pt x="4114912" y="56592"/>
                  </a:moveTo>
                  <a:lnTo>
                    <a:pt x="4163021" y="56592"/>
                  </a:lnTo>
                  <a:lnTo>
                    <a:pt x="4163021" y="60722"/>
                  </a:lnTo>
                  <a:lnTo>
                    <a:pt x="4159895" y="60722"/>
                  </a:lnTo>
                  <a:cubicBezTo>
                    <a:pt x="4156993" y="60722"/>
                    <a:pt x="4154779" y="61429"/>
                    <a:pt x="4153254" y="62843"/>
                  </a:cubicBezTo>
                  <a:cubicBezTo>
                    <a:pt x="4151728" y="64257"/>
                    <a:pt x="4150965" y="66155"/>
                    <a:pt x="4150965" y="68536"/>
                  </a:cubicBezTo>
                  <a:cubicBezTo>
                    <a:pt x="4150965" y="71140"/>
                    <a:pt x="4151747" y="74228"/>
                    <a:pt x="4153310" y="77800"/>
                  </a:cubicBezTo>
                  <a:lnTo>
                    <a:pt x="4177085" y="134281"/>
                  </a:lnTo>
                  <a:lnTo>
                    <a:pt x="4200972" y="75680"/>
                  </a:lnTo>
                  <a:cubicBezTo>
                    <a:pt x="4202683" y="71512"/>
                    <a:pt x="4203539" y="68350"/>
                    <a:pt x="4203539" y="66192"/>
                  </a:cubicBezTo>
                  <a:cubicBezTo>
                    <a:pt x="4203539" y="65150"/>
                    <a:pt x="4203241" y="64294"/>
                    <a:pt x="4202646" y="63624"/>
                  </a:cubicBezTo>
                  <a:cubicBezTo>
                    <a:pt x="4201827" y="62508"/>
                    <a:pt x="4200786" y="61745"/>
                    <a:pt x="4199521" y="61336"/>
                  </a:cubicBezTo>
                  <a:cubicBezTo>
                    <a:pt x="4198256" y="60927"/>
                    <a:pt x="4195688" y="60722"/>
                    <a:pt x="4191819" y="60722"/>
                  </a:cubicBezTo>
                  <a:lnTo>
                    <a:pt x="4191819" y="56592"/>
                  </a:lnTo>
                  <a:lnTo>
                    <a:pt x="4225194" y="56592"/>
                  </a:lnTo>
                  <a:lnTo>
                    <a:pt x="4225194" y="60722"/>
                  </a:lnTo>
                  <a:cubicBezTo>
                    <a:pt x="4221324" y="61020"/>
                    <a:pt x="4218645" y="61801"/>
                    <a:pt x="4217157" y="63066"/>
                  </a:cubicBezTo>
                  <a:cubicBezTo>
                    <a:pt x="4214552" y="65299"/>
                    <a:pt x="4212208" y="69019"/>
                    <a:pt x="4210125" y="74228"/>
                  </a:cubicBezTo>
                  <a:lnTo>
                    <a:pt x="4173848" y="161963"/>
                  </a:lnTo>
                  <a:lnTo>
                    <a:pt x="4169271" y="161963"/>
                  </a:lnTo>
                  <a:lnTo>
                    <a:pt x="4132771" y="75680"/>
                  </a:lnTo>
                  <a:cubicBezTo>
                    <a:pt x="4131134" y="71661"/>
                    <a:pt x="4129571" y="68778"/>
                    <a:pt x="4128083" y="67029"/>
                  </a:cubicBezTo>
                  <a:cubicBezTo>
                    <a:pt x="4126595" y="65280"/>
                    <a:pt x="4124697" y="63810"/>
                    <a:pt x="4122390" y="62620"/>
                  </a:cubicBezTo>
                  <a:cubicBezTo>
                    <a:pt x="4121125" y="61950"/>
                    <a:pt x="4118633" y="61318"/>
                    <a:pt x="4114912" y="60722"/>
                  </a:cubicBezTo>
                  <a:close/>
                  <a:moveTo>
                    <a:pt x="2522562" y="56592"/>
                  </a:moveTo>
                  <a:lnTo>
                    <a:pt x="2558393" y="56592"/>
                  </a:lnTo>
                  <a:lnTo>
                    <a:pt x="2558393" y="125016"/>
                  </a:lnTo>
                  <a:cubicBezTo>
                    <a:pt x="2558393" y="134541"/>
                    <a:pt x="2560049" y="140792"/>
                    <a:pt x="2563360" y="143768"/>
                  </a:cubicBezTo>
                  <a:cubicBezTo>
                    <a:pt x="2566671" y="146745"/>
                    <a:pt x="2570671" y="148233"/>
                    <a:pt x="2575359" y="148233"/>
                  </a:cubicBezTo>
                  <a:cubicBezTo>
                    <a:pt x="2578559" y="148233"/>
                    <a:pt x="2582187" y="147229"/>
                    <a:pt x="2586242" y="145219"/>
                  </a:cubicBezTo>
                  <a:cubicBezTo>
                    <a:pt x="2590298" y="143210"/>
                    <a:pt x="2595116" y="139378"/>
                    <a:pt x="2600697" y="133722"/>
                  </a:cubicBezTo>
                  <a:lnTo>
                    <a:pt x="2600697" y="75791"/>
                  </a:lnTo>
                  <a:cubicBezTo>
                    <a:pt x="2600697" y="69987"/>
                    <a:pt x="2599637" y="66062"/>
                    <a:pt x="2597516" y="64015"/>
                  </a:cubicBezTo>
                  <a:cubicBezTo>
                    <a:pt x="2595395" y="61969"/>
                    <a:pt x="2590986" y="60871"/>
                    <a:pt x="2584289" y="60722"/>
                  </a:cubicBezTo>
                  <a:lnTo>
                    <a:pt x="2584289" y="56592"/>
                  </a:lnTo>
                  <a:lnTo>
                    <a:pt x="2619115" y="56592"/>
                  </a:lnTo>
                  <a:lnTo>
                    <a:pt x="2619115" y="118542"/>
                  </a:lnTo>
                  <a:cubicBezTo>
                    <a:pt x="2619115" y="130374"/>
                    <a:pt x="2619394" y="137611"/>
                    <a:pt x="2619952" y="140252"/>
                  </a:cubicBezTo>
                  <a:cubicBezTo>
                    <a:pt x="2620510" y="142894"/>
                    <a:pt x="2621403" y="144736"/>
                    <a:pt x="2622631" y="145778"/>
                  </a:cubicBezTo>
                  <a:cubicBezTo>
                    <a:pt x="2623859" y="146819"/>
                    <a:pt x="2625291" y="147340"/>
                    <a:pt x="2626928" y="147340"/>
                  </a:cubicBezTo>
                  <a:cubicBezTo>
                    <a:pt x="2629235" y="147340"/>
                    <a:pt x="2631839" y="146708"/>
                    <a:pt x="2634742" y="145443"/>
                  </a:cubicBezTo>
                  <a:lnTo>
                    <a:pt x="2636304" y="149349"/>
                  </a:lnTo>
                  <a:lnTo>
                    <a:pt x="2605720" y="161963"/>
                  </a:lnTo>
                  <a:lnTo>
                    <a:pt x="2600697" y="161963"/>
                  </a:lnTo>
                  <a:lnTo>
                    <a:pt x="2600697" y="140308"/>
                  </a:lnTo>
                  <a:cubicBezTo>
                    <a:pt x="2591916" y="149833"/>
                    <a:pt x="2585219" y="155823"/>
                    <a:pt x="2580605" y="158279"/>
                  </a:cubicBezTo>
                  <a:cubicBezTo>
                    <a:pt x="2575992" y="160735"/>
                    <a:pt x="2571118" y="161963"/>
                    <a:pt x="2565983" y="161963"/>
                  </a:cubicBezTo>
                  <a:cubicBezTo>
                    <a:pt x="2560253" y="161963"/>
                    <a:pt x="2555286" y="160307"/>
                    <a:pt x="2551082" y="156995"/>
                  </a:cubicBezTo>
                  <a:cubicBezTo>
                    <a:pt x="2546877" y="153684"/>
                    <a:pt x="2543956" y="149424"/>
                    <a:pt x="2542319" y="144215"/>
                  </a:cubicBezTo>
                  <a:cubicBezTo>
                    <a:pt x="2540682" y="139006"/>
                    <a:pt x="2539864" y="131639"/>
                    <a:pt x="2539864" y="122114"/>
                  </a:cubicBezTo>
                  <a:lnTo>
                    <a:pt x="2539864" y="76461"/>
                  </a:lnTo>
                  <a:cubicBezTo>
                    <a:pt x="2539864" y="71624"/>
                    <a:pt x="2539343" y="68275"/>
                    <a:pt x="2538301" y="66415"/>
                  </a:cubicBezTo>
                  <a:cubicBezTo>
                    <a:pt x="2537259" y="64555"/>
                    <a:pt x="2535715" y="63122"/>
                    <a:pt x="2533669" y="62118"/>
                  </a:cubicBezTo>
                  <a:cubicBezTo>
                    <a:pt x="2531622" y="61113"/>
                    <a:pt x="2527920" y="60648"/>
                    <a:pt x="2522562" y="60722"/>
                  </a:cubicBezTo>
                  <a:close/>
                  <a:moveTo>
                    <a:pt x="4531519" y="53579"/>
                  </a:moveTo>
                  <a:lnTo>
                    <a:pt x="4536430" y="53579"/>
                  </a:lnTo>
                  <a:lnTo>
                    <a:pt x="4536430" y="135732"/>
                  </a:lnTo>
                  <a:cubicBezTo>
                    <a:pt x="4536430" y="142131"/>
                    <a:pt x="4536895" y="146391"/>
                    <a:pt x="4537826" y="148512"/>
                  </a:cubicBezTo>
                  <a:cubicBezTo>
                    <a:pt x="4538756" y="150633"/>
                    <a:pt x="4540132" y="152214"/>
                    <a:pt x="4541956" y="153256"/>
                  </a:cubicBezTo>
                  <a:cubicBezTo>
                    <a:pt x="4543779" y="154298"/>
                    <a:pt x="4547109" y="154819"/>
                    <a:pt x="4551946" y="154819"/>
                  </a:cubicBezTo>
                  <a:lnTo>
                    <a:pt x="4551946" y="158837"/>
                  </a:lnTo>
                  <a:lnTo>
                    <a:pt x="4502274" y="158837"/>
                  </a:lnTo>
                  <a:lnTo>
                    <a:pt x="4502274" y="154819"/>
                  </a:lnTo>
                  <a:cubicBezTo>
                    <a:pt x="4507260" y="154819"/>
                    <a:pt x="4510609" y="154335"/>
                    <a:pt x="4512320" y="153368"/>
                  </a:cubicBezTo>
                  <a:cubicBezTo>
                    <a:pt x="4514032" y="152400"/>
                    <a:pt x="4515390" y="150801"/>
                    <a:pt x="4516394" y="148568"/>
                  </a:cubicBezTo>
                  <a:cubicBezTo>
                    <a:pt x="4517399" y="146336"/>
                    <a:pt x="4517901" y="142057"/>
                    <a:pt x="4517901" y="135732"/>
                  </a:cubicBezTo>
                  <a:lnTo>
                    <a:pt x="4517901" y="96329"/>
                  </a:lnTo>
                  <a:cubicBezTo>
                    <a:pt x="4517901" y="85242"/>
                    <a:pt x="4517566" y="78061"/>
                    <a:pt x="4516897" y="74787"/>
                  </a:cubicBezTo>
                  <a:cubicBezTo>
                    <a:pt x="4516376" y="72405"/>
                    <a:pt x="4515557" y="70750"/>
                    <a:pt x="4514441" y="69819"/>
                  </a:cubicBezTo>
                  <a:cubicBezTo>
                    <a:pt x="4513325" y="68889"/>
                    <a:pt x="4511799" y="68424"/>
                    <a:pt x="4509865" y="68424"/>
                  </a:cubicBezTo>
                  <a:cubicBezTo>
                    <a:pt x="4507781" y="68424"/>
                    <a:pt x="4505251" y="68982"/>
                    <a:pt x="4502274" y="70098"/>
                  </a:cubicBezTo>
                  <a:lnTo>
                    <a:pt x="4500712" y="66080"/>
                  </a:lnTo>
                  <a:close/>
                  <a:moveTo>
                    <a:pt x="4450482" y="53579"/>
                  </a:moveTo>
                  <a:cubicBezTo>
                    <a:pt x="4454500" y="53579"/>
                    <a:pt x="4459375" y="54434"/>
                    <a:pt x="4465104" y="56146"/>
                  </a:cubicBezTo>
                  <a:cubicBezTo>
                    <a:pt x="4468900" y="57262"/>
                    <a:pt x="4471430" y="57820"/>
                    <a:pt x="4472695" y="57820"/>
                  </a:cubicBezTo>
                  <a:cubicBezTo>
                    <a:pt x="4473885" y="57820"/>
                    <a:pt x="4474815" y="57560"/>
                    <a:pt x="4475485" y="57039"/>
                  </a:cubicBezTo>
                  <a:cubicBezTo>
                    <a:pt x="4476155" y="56518"/>
                    <a:pt x="4476936" y="55364"/>
                    <a:pt x="4477829" y="53579"/>
                  </a:cubicBezTo>
                  <a:lnTo>
                    <a:pt x="4481513" y="53579"/>
                  </a:lnTo>
                  <a:lnTo>
                    <a:pt x="4481513" y="88404"/>
                  </a:lnTo>
                  <a:lnTo>
                    <a:pt x="4477829" y="88404"/>
                  </a:lnTo>
                  <a:cubicBezTo>
                    <a:pt x="4475002" y="77465"/>
                    <a:pt x="4471374" y="70024"/>
                    <a:pt x="4466946" y="66080"/>
                  </a:cubicBezTo>
                  <a:cubicBezTo>
                    <a:pt x="4462519" y="62136"/>
                    <a:pt x="4456882" y="60164"/>
                    <a:pt x="4450036" y="60164"/>
                  </a:cubicBezTo>
                  <a:cubicBezTo>
                    <a:pt x="4444827" y="60164"/>
                    <a:pt x="4440622" y="61541"/>
                    <a:pt x="4437422" y="64294"/>
                  </a:cubicBezTo>
                  <a:cubicBezTo>
                    <a:pt x="4434223" y="67047"/>
                    <a:pt x="4432623" y="70098"/>
                    <a:pt x="4432623" y="73447"/>
                  </a:cubicBezTo>
                  <a:cubicBezTo>
                    <a:pt x="4432623" y="77614"/>
                    <a:pt x="4433813" y="81186"/>
                    <a:pt x="4436195" y="84163"/>
                  </a:cubicBezTo>
                  <a:cubicBezTo>
                    <a:pt x="4438501" y="87214"/>
                    <a:pt x="4443190" y="90451"/>
                    <a:pt x="4450259" y="93874"/>
                  </a:cubicBezTo>
                  <a:lnTo>
                    <a:pt x="4466556" y="101799"/>
                  </a:lnTo>
                  <a:cubicBezTo>
                    <a:pt x="4481662" y="109166"/>
                    <a:pt x="4489215" y="118877"/>
                    <a:pt x="4489215" y="130932"/>
                  </a:cubicBezTo>
                  <a:cubicBezTo>
                    <a:pt x="4489215" y="140234"/>
                    <a:pt x="4485699" y="147731"/>
                    <a:pt x="4478666" y="153424"/>
                  </a:cubicBezTo>
                  <a:cubicBezTo>
                    <a:pt x="4471634" y="159116"/>
                    <a:pt x="4463765" y="161963"/>
                    <a:pt x="4455059" y="161963"/>
                  </a:cubicBezTo>
                  <a:cubicBezTo>
                    <a:pt x="4448808" y="161963"/>
                    <a:pt x="4441664" y="160846"/>
                    <a:pt x="4433627" y="158614"/>
                  </a:cubicBezTo>
                  <a:cubicBezTo>
                    <a:pt x="4431172" y="157870"/>
                    <a:pt x="4429162" y="157498"/>
                    <a:pt x="4427600" y="157498"/>
                  </a:cubicBezTo>
                  <a:cubicBezTo>
                    <a:pt x="4425888" y="157498"/>
                    <a:pt x="4424549" y="158465"/>
                    <a:pt x="4423581" y="160400"/>
                  </a:cubicBezTo>
                  <a:lnTo>
                    <a:pt x="4419898" y="160400"/>
                  </a:lnTo>
                  <a:lnTo>
                    <a:pt x="4419898" y="123900"/>
                  </a:lnTo>
                  <a:lnTo>
                    <a:pt x="4423581" y="123900"/>
                  </a:lnTo>
                  <a:cubicBezTo>
                    <a:pt x="4425665" y="134318"/>
                    <a:pt x="4429646" y="142168"/>
                    <a:pt x="4435525" y="147452"/>
                  </a:cubicBezTo>
                  <a:cubicBezTo>
                    <a:pt x="4441404" y="152735"/>
                    <a:pt x="4447989" y="155377"/>
                    <a:pt x="4455282" y="155377"/>
                  </a:cubicBezTo>
                  <a:cubicBezTo>
                    <a:pt x="4460416" y="155377"/>
                    <a:pt x="4464602" y="153870"/>
                    <a:pt x="4467839" y="150856"/>
                  </a:cubicBezTo>
                  <a:cubicBezTo>
                    <a:pt x="4471076" y="147843"/>
                    <a:pt x="4472695" y="144215"/>
                    <a:pt x="4472695" y="139973"/>
                  </a:cubicBezTo>
                  <a:cubicBezTo>
                    <a:pt x="4472695" y="134839"/>
                    <a:pt x="4470890" y="130523"/>
                    <a:pt x="4467281" y="127025"/>
                  </a:cubicBezTo>
                  <a:cubicBezTo>
                    <a:pt x="4463672" y="123528"/>
                    <a:pt x="4456472" y="119100"/>
                    <a:pt x="4445682" y="113742"/>
                  </a:cubicBezTo>
                  <a:cubicBezTo>
                    <a:pt x="4434892" y="108385"/>
                    <a:pt x="4427823" y="103548"/>
                    <a:pt x="4424474" y="99232"/>
                  </a:cubicBezTo>
                  <a:cubicBezTo>
                    <a:pt x="4421126" y="94990"/>
                    <a:pt x="4419451" y="89632"/>
                    <a:pt x="4419451" y="83158"/>
                  </a:cubicBezTo>
                  <a:cubicBezTo>
                    <a:pt x="4419451" y="74749"/>
                    <a:pt x="4422335" y="67717"/>
                    <a:pt x="4428102" y="62062"/>
                  </a:cubicBezTo>
                  <a:cubicBezTo>
                    <a:pt x="4433869" y="56406"/>
                    <a:pt x="4441329" y="53579"/>
                    <a:pt x="4450482" y="53579"/>
                  </a:cubicBezTo>
                  <a:close/>
                  <a:moveTo>
                    <a:pt x="4364459" y="53579"/>
                  </a:moveTo>
                  <a:lnTo>
                    <a:pt x="4369148" y="53579"/>
                  </a:lnTo>
                  <a:lnTo>
                    <a:pt x="4369148" y="76572"/>
                  </a:lnTo>
                  <a:cubicBezTo>
                    <a:pt x="4377705" y="61243"/>
                    <a:pt x="4386486" y="53579"/>
                    <a:pt x="4395490" y="53579"/>
                  </a:cubicBezTo>
                  <a:cubicBezTo>
                    <a:pt x="4399583" y="53579"/>
                    <a:pt x="4402969" y="54825"/>
                    <a:pt x="4405648" y="57318"/>
                  </a:cubicBezTo>
                  <a:cubicBezTo>
                    <a:pt x="4408327" y="59811"/>
                    <a:pt x="4409666" y="62694"/>
                    <a:pt x="4409666" y="65968"/>
                  </a:cubicBezTo>
                  <a:cubicBezTo>
                    <a:pt x="4409666" y="68871"/>
                    <a:pt x="4408699" y="71326"/>
                    <a:pt x="4406764" y="73335"/>
                  </a:cubicBezTo>
                  <a:cubicBezTo>
                    <a:pt x="4404829" y="75345"/>
                    <a:pt x="4402522" y="76349"/>
                    <a:pt x="4399843" y="76349"/>
                  </a:cubicBezTo>
                  <a:cubicBezTo>
                    <a:pt x="4397239" y="76349"/>
                    <a:pt x="4394318" y="75066"/>
                    <a:pt x="4391081" y="72498"/>
                  </a:cubicBezTo>
                  <a:cubicBezTo>
                    <a:pt x="4387844" y="69931"/>
                    <a:pt x="4385444" y="68647"/>
                    <a:pt x="4383881" y="68647"/>
                  </a:cubicBezTo>
                  <a:cubicBezTo>
                    <a:pt x="4382542" y="68647"/>
                    <a:pt x="4381091" y="69392"/>
                    <a:pt x="4379528" y="70880"/>
                  </a:cubicBezTo>
                  <a:cubicBezTo>
                    <a:pt x="4376180" y="73931"/>
                    <a:pt x="4372719" y="78954"/>
                    <a:pt x="4369148" y="85949"/>
                  </a:cubicBezTo>
                  <a:lnTo>
                    <a:pt x="4369148" y="134950"/>
                  </a:lnTo>
                  <a:cubicBezTo>
                    <a:pt x="4369148" y="140606"/>
                    <a:pt x="4369854" y="144885"/>
                    <a:pt x="4371268" y="147787"/>
                  </a:cubicBezTo>
                  <a:cubicBezTo>
                    <a:pt x="4372236" y="149796"/>
                    <a:pt x="4373947" y="151470"/>
                    <a:pt x="4376403" y="152810"/>
                  </a:cubicBezTo>
                  <a:cubicBezTo>
                    <a:pt x="4378859" y="154149"/>
                    <a:pt x="4382393" y="154819"/>
                    <a:pt x="4387007" y="154819"/>
                  </a:cubicBezTo>
                  <a:lnTo>
                    <a:pt x="4387007" y="158837"/>
                  </a:lnTo>
                  <a:lnTo>
                    <a:pt x="4334657" y="158837"/>
                  </a:lnTo>
                  <a:lnTo>
                    <a:pt x="4334657" y="154819"/>
                  </a:lnTo>
                  <a:cubicBezTo>
                    <a:pt x="4339866" y="154819"/>
                    <a:pt x="4343735" y="154000"/>
                    <a:pt x="4346265" y="152363"/>
                  </a:cubicBezTo>
                  <a:cubicBezTo>
                    <a:pt x="4348126" y="151173"/>
                    <a:pt x="4349428" y="149275"/>
                    <a:pt x="4350172" y="146671"/>
                  </a:cubicBezTo>
                  <a:cubicBezTo>
                    <a:pt x="4350544" y="145405"/>
                    <a:pt x="4350730" y="141796"/>
                    <a:pt x="4350730" y="135843"/>
                  </a:cubicBezTo>
                  <a:lnTo>
                    <a:pt x="4350730" y="96218"/>
                  </a:lnTo>
                  <a:cubicBezTo>
                    <a:pt x="4350730" y="84312"/>
                    <a:pt x="4350488" y="77224"/>
                    <a:pt x="4350004" y="74954"/>
                  </a:cubicBezTo>
                  <a:cubicBezTo>
                    <a:pt x="4349521" y="72684"/>
                    <a:pt x="4348628" y="71029"/>
                    <a:pt x="4347326" y="69987"/>
                  </a:cubicBezTo>
                  <a:cubicBezTo>
                    <a:pt x="4346023" y="68945"/>
                    <a:pt x="4344405" y="68424"/>
                    <a:pt x="4342470" y="68424"/>
                  </a:cubicBezTo>
                  <a:cubicBezTo>
                    <a:pt x="4340163" y="68424"/>
                    <a:pt x="4337559" y="68982"/>
                    <a:pt x="4334657" y="70098"/>
                  </a:cubicBezTo>
                  <a:lnTo>
                    <a:pt x="4333540" y="66080"/>
                  </a:lnTo>
                  <a:close/>
                  <a:moveTo>
                    <a:pt x="4093369" y="53579"/>
                  </a:moveTo>
                  <a:lnTo>
                    <a:pt x="4098280" y="53579"/>
                  </a:lnTo>
                  <a:lnTo>
                    <a:pt x="4098280" y="135732"/>
                  </a:lnTo>
                  <a:cubicBezTo>
                    <a:pt x="4098280" y="142131"/>
                    <a:pt x="4098745" y="146391"/>
                    <a:pt x="4099675" y="148512"/>
                  </a:cubicBezTo>
                  <a:cubicBezTo>
                    <a:pt x="4100606" y="150633"/>
                    <a:pt x="4101982" y="152214"/>
                    <a:pt x="4103806" y="153256"/>
                  </a:cubicBezTo>
                  <a:cubicBezTo>
                    <a:pt x="4105629" y="154298"/>
                    <a:pt x="4108959" y="154819"/>
                    <a:pt x="4113796" y="154819"/>
                  </a:cubicBezTo>
                  <a:lnTo>
                    <a:pt x="4113796" y="158837"/>
                  </a:lnTo>
                  <a:lnTo>
                    <a:pt x="4064124" y="158837"/>
                  </a:lnTo>
                  <a:lnTo>
                    <a:pt x="4064124" y="154819"/>
                  </a:lnTo>
                  <a:cubicBezTo>
                    <a:pt x="4069110" y="154819"/>
                    <a:pt x="4072459" y="154335"/>
                    <a:pt x="4074170" y="153368"/>
                  </a:cubicBezTo>
                  <a:cubicBezTo>
                    <a:pt x="4075882" y="152400"/>
                    <a:pt x="4077240" y="150801"/>
                    <a:pt x="4078244" y="148568"/>
                  </a:cubicBezTo>
                  <a:cubicBezTo>
                    <a:pt x="4079249" y="146336"/>
                    <a:pt x="4079751" y="142057"/>
                    <a:pt x="4079751" y="135732"/>
                  </a:cubicBezTo>
                  <a:lnTo>
                    <a:pt x="4079751" y="96329"/>
                  </a:lnTo>
                  <a:cubicBezTo>
                    <a:pt x="4079751" y="85242"/>
                    <a:pt x="4079416" y="78061"/>
                    <a:pt x="4078747" y="74787"/>
                  </a:cubicBezTo>
                  <a:cubicBezTo>
                    <a:pt x="4078226" y="72405"/>
                    <a:pt x="4077407" y="70750"/>
                    <a:pt x="4076291" y="69819"/>
                  </a:cubicBezTo>
                  <a:cubicBezTo>
                    <a:pt x="4075175" y="68889"/>
                    <a:pt x="4073649" y="68424"/>
                    <a:pt x="4071714" y="68424"/>
                  </a:cubicBezTo>
                  <a:cubicBezTo>
                    <a:pt x="4069631" y="68424"/>
                    <a:pt x="4067101" y="68982"/>
                    <a:pt x="4064124" y="70098"/>
                  </a:cubicBezTo>
                  <a:lnTo>
                    <a:pt x="4062561" y="66080"/>
                  </a:lnTo>
                  <a:close/>
                  <a:moveTo>
                    <a:pt x="3973711" y="53579"/>
                  </a:moveTo>
                  <a:lnTo>
                    <a:pt x="3978511" y="53579"/>
                  </a:lnTo>
                  <a:lnTo>
                    <a:pt x="3978511" y="75233"/>
                  </a:lnTo>
                  <a:cubicBezTo>
                    <a:pt x="3990491" y="60797"/>
                    <a:pt x="4001914" y="53579"/>
                    <a:pt x="4012778" y="53579"/>
                  </a:cubicBezTo>
                  <a:cubicBezTo>
                    <a:pt x="4018359" y="53579"/>
                    <a:pt x="4023159" y="54974"/>
                    <a:pt x="4027178" y="57764"/>
                  </a:cubicBezTo>
                  <a:cubicBezTo>
                    <a:pt x="4031196" y="60555"/>
                    <a:pt x="4034396" y="65150"/>
                    <a:pt x="4036777" y="71550"/>
                  </a:cubicBezTo>
                  <a:cubicBezTo>
                    <a:pt x="4038414" y="76014"/>
                    <a:pt x="4039233" y="82860"/>
                    <a:pt x="4039233" y="92088"/>
                  </a:cubicBezTo>
                  <a:lnTo>
                    <a:pt x="4039233" y="135732"/>
                  </a:lnTo>
                  <a:cubicBezTo>
                    <a:pt x="4039233" y="142206"/>
                    <a:pt x="4039754" y="146596"/>
                    <a:pt x="4040795" y="148903"/>
                  </a:cubicBezTo>
                  <a:cubicBezTo>
                    <a:pt x="4041614" y="150763"/>
                    <a:pt x="4042935" y="152214"/>
                    <a:pt x="4044758" y="153256"/>
                  </a:cubicBezTo>
                  <a:cubicBezTo>
                    <a:pt x="4046581" y="154298"/>
                    <a:pt x="4049948" y="154819"/>
                    <a:pt x="4054860" y="154819"/>
                  </a:cubicBezTo>
                  <a:lnTo>
                    <a:pt x="4054860" y="158837"/>
                  </a:lnTo>
                  <a:lnTo>
                    <a:pt x="4004295" y="158837"/>
                  </a:lnTo>
                  <a:lnTo>
                    <a:pt x="4004295" y="154819"/>
                  </a:lnTo>
                  <a:lnTo>
                    <a:pt x="4006416" y="154819"/>
                  </a:lnTo>
                  <a:cubicBezTo>
                    <a:pt x="4011179" y="154819"/>
                    <a:pt x="4014509" y="154093"/>
                    <a:pt x="4016406" y="152642"/>
                  </a:cubicBezTo>
                  <a:cubicBezTo>
                    <a:pt x="4018304" y="151191"/>
                    <a:pt x="4019625" y="149052"/>
                    <a:pt x="4020369" y="146224"/>
                  </a:cubicBezTo>
                  <a:cubicBezTo>
                    <a:pt x="4020666" y="145108"/>
                    <a:pt x="4020815" y="141610"/>
                    <a:pt x="4020815" y="135732"/>
                  </a:cubicBezTo>
                  <a:lnTo>
                    <a:pt x="4020815" y="93874"/>
                  </a:lnTo>
                  <a:cubicBezTo>
                    <a:pt x="4020815" y="84572"/>
                    <a:pt x="4019606" y="77819"/>
                    <a:pt x="4017187" y="73615"/>
                  </a:cubicBezTo>
                  <a:cubicBezTo>
                    <a:pt x="4014769" y="69410"/>
                    <a:pt x="4010695" y="67308"/>
                    <a:pt x="4004965" y="67308"/>
                  </a:cubicBezTo>
                  <a:cubicBezTo>
                    <a:pt x="3996110" y="67308"/>
                    <a:pt x="3987292" y="72145"/>
                    <a:pt x="3978511" y="81819"/>
                  </a:cubicBezTo>
                  <a:lnTo>
                    <a:pt x="3978511" y="135732"/>
                  </a:lnTo>
                  <a:cubicBezTo>
                    <a:pt x="3978511" y="142652"/>
                    <a:pt x="3978920" y="146931"/>
                    <a:pt x="3979739" y="148568"/>
                  </a:cubicBezTo>
                  <a:cubicBezTo>
                    <a:pt x="3980780" y="150726"/>
                    <a:pt x="3982213" y="152307"/>
                    <a:pt x="3984036" y="153312"/>
                  </a:cubicBezTo>
                  <a:cubicBezTo>
                    <a:pt x="3985859" y="154317"/>
                    <a:pt x="3989561" y="154819"/>
                    <a:pt x="3995142" y="154819"/>
                  </a:cubicBezTo>
                  <a:lnTo>
                    <a:pt x="3995142" y="158837"/>
                  </a:lnTo>
                  <a:lnTo>
                    <a:pt x="3944578" y="158837"/>
                  </a:lnTo>
                  <a:lnTo>
                    <a:pt x="3944578" y="154819"/>
                  </a:lnTo>
                  <a:lnTo>
                    <a:pt x="3946810" y="154819"/>
                  </a:lnTo>
                  <a:cubicBezTo>
                    <a:pt x="3952019" y="154819"/>
                    <a:pt x="3955535" y="153498"/>
                    <a:pt x="3957359" y="150856"/>
                  </a:cubicBezTo>
                  <a:cubicBezTo>
                    <a:pt x="3959182" y="148215"/>
                    <a:pt x="3960093" y="143173"/>
                    <a:pt x="3960093" y="135732"/>
                  </a:cubicBezTo>
                  <a:lnTo>
                    <a:pt x="3960093" y="97781"/>
                  </a:lnTo>
                  <a:cubicBezTo>
                    <a:pt x="3960093" y="85502"/>
                    <a:pt x="3959814" y="78024"/>
                    <a:pt x="3959256" y="75345"/>
                  </a:cubicBezTo>
                  <a:cubicBezTo>
                    <a:pt x="3958698" y="72666"/>
                    <a:pt x="3957842" y="70843"/>
                    <a:pt x="3956689" y="69875"/>
                  </a:cubicBezTo>
                  <a:cubicBezTo>
                    <a:pt x="3955535" y="68908"/>
                    <a:pt x="3953991" y="68424"/>
                    <a:pt x="3952057" y="68424"/>
                  </a:cubicBezTo>
                  <a:cubicBezTo>
                    <a:pt x="3949973" y="68424"/>
                    <a:pt x="3947480" y="68982"/>
                    <a:pt x="3944578" y="70098"/>
                  </a:cubicBezTo>
                  <a:lnTo>
                    <a:pt x="3942904" y="66080"/>
                  </a:lnTo>
                  <a:close/>
                  <a:moveTo>
                    <a:pt x="3610012" y="53579"/>
                  </a:moveTo>
                  <a:cubicBezTo>
                    <a:pt x="3619091" y="53579"/>
                    <a:pt x="3626532" y="55104"/>
                    <a:pt x="3632337" y="58155"/>
                  </a:cubicBezTo>
                  <a:cubicBezTo>
                    <a:pt x="3636727" y="60462"/>
                    <a:pt x="3639964" y="64071"/>
                    <a:pt x="3642048" y="68982"/>
                  </a:cubicBezTo>
                  <a:cubicBezTo>
                    <a:pt x="3643387" y="72182"/>
                    <a:pt x="3644057" y="78730"/>
                    <a:pt x="3644057" y="88628"/>
                  </a:cubicBezTo>
                  <a:lnTo>
                    <a:pt x="3644057" y="123342"/>
                  </a:lnTo>
                  <a:cubicBezTo>
                    <a:pt x="3644057" y="133090"/>
                    <a:pt x="3644243" y="139062"/>
                    <a:pt x="3644615" y="141257"/>
                  </a:cubicBezTo>
                  <a:cubicBezTo>
                    <a:pt x="3644987" y="143452"/>
                    <a:pt x="3645601" y="144922"/>
                    <a:pt x="3646457" y="145666"/>
                  </a:cubicBezTo>
                  <a:cubicBezTo>
                    <a:pt x="3647312" y="146410"/>
                    <a:pt x="3648298" y="146782"/>
                    <a:pt x="3649415" y="146782"/>
                  </a:cubicBezTo>
                  <a:cubicBezTo>
                    <a:pt x="3650605" y="146782"/>
                    <a:pt x="3651647" y="146522"/>
                    <a:pt x="3652540" y="146001"/>
                  </a:cubicBezTo>
                  <a:cubicBezTo>
                    <a:pt x="3654103" y="145033"/>
                    <a:pt x="3657116" y="142317"/>
                    <a:pt x="3661581" y="137852"/>
                  </a:cubicBezTo>
                  <a:lnTo>
                    <a:pt x="3661581" y="144103"/>
                  </a:lnTo>
                  <a:cubicBezTo>
                    <a:pt x="3653247" y="155265"/>
                    <a:pt x="3645285" y="160846"/>
                    <a:pt x="3637694" y="160846"/>
                  </a:cubicBezTo>
                  <a:cubicBezTo>
                    <a:pt x="3634048" y="160846"/>
                    <a:pt x="3631146" y="159581"/>
                    <a:pt x="3628988" y="157051"/>
                  </a:cubicBezTo>
                  <a:cubicBezTo>
                    <a:pt x="3626830" y="154521"/>
                    <a:pt x="3625714" y="150205"/>
                    <a:pt x="3625639" y="144103"/>
                  </a:cubicBezTo>
                  <a:cubicBezTo>
                    <a:pt x="3615147" y="152214"/>
                    <a:pt x="3608561" y="156902"/>
                    <a:pt x="3605882" y="158168"/>
                  </a:cubicBezTo>
                  <a:cubicBezTo>
                    <a:pt x="3601864" y="160028"/>
                    <a:pt x="3597585" y="160958"/>
                    <a:pt x="3593046" y="160958"/>
                  </a:cubicBezTo>
                  <a:cubicBezTo>
                    <a:pt x="3585977" y="160958"/>
                    <a:pt x="3580154" y="158540"/>
                    <a:pt x="3575577" y="153703"/>
                  </a:cubicBezTo>
                  <a:cubicBezTo>
                    <a:pt x="3571001" y="148866"/>
                    <a:pt x="3568713" y="142503"/>
                    <a:pt x="3568713" y="134615"/>
                  </a:cubicBezTo>
                  <a:cubicBezTo>
                    <a:pt x="3568713" y="129630"/>
                    <a:pt x="3569829" y="125314"/>
                    <a:pt x="3572061" y="121667"/>
                  </a:cubicBezTo>
                  <a:cubicBezTo>
                    <a:pt x="3575112" y="116607"/>
                    <a:pt x="3580414" y="111845"/>
                    <a:pt x="3587967" y="107380"/>
                  </a:cubicBezTo>
                  <a:cubicBezTo>
                    <a:pt x="3595520" y="102915"/>
                    <a:pt x="3608078" y="97483"/>
                    <a:pt x="3625639" y="91083"/>
                  </a:cubicBezTo>
                  <a:lnTo>
                    <a:pt x="3625639" y="87065"/>
                  </a:lnTo>
                  <a:cubicBezTo>
                    <a:pt x="3625639" y="76870"/>
                    <a:pt x="3624021" y="69875"/>
                    <a:pt x="3620784" y="66080"/>
                  </a:cubicBezTo>
                  <a:cubicBezTo>
                    <a:pt x="3617547" y="62285"/>
                    <a:pt x="3612840" y="60387"/>
                    <a:pt x="3606664" y="60387"/>
                  </a:cubicBezTo>
                  <a:cubicBezTo>
                    <a:pt x="3601976" y="60387"/>
                    <a:pt x="3598255" y="61652"/>
                    <a:pt x="3595502" y="64183"/>
                  </a:cubicBezTo>
                  <a:cubicBezTo>
                    <a:pt x="3592674" y="66713"/>
                    <a:pt x="3591260" y="69615"/>
                    <a:pt x="3591260" y="72889"/>
                  </a:cubicBezTo>
                  <a:lnTo>
                    <a:pt x="3591483" y="79363"/>
                  </a:lnTo>
                  <a:cubicBezTo>
                    <a:pt x="3591483" y="82786"/>
                    <a:pt x="3590609" y="85428"/>
                    <a:pt x="3588860" y="87288"/>
                  </a:cubicBezTo>
                  <a:cubicBezTo>
                    <a:pt x="3587111" y="89148"/>
                    <a:pt x="3584823" y="90079"/>
                    <a:pt x="3581995" y="90079"/>
                  </a:cubicBezTo>
                  <a:cubicBezTo>
                    <a:pt x="3579242" y="90079"/>
                    <a:pt x="3576991" y="89111"/>
                    <a:pt x="3575242" y="87177"/>
                  </a:cubicBezTo>
                  <a:cubicBezTo>
                    <a:pt x="3573494" y="85242"/>
                    <a:pt x="3572619" y="82600"/>
                    <a:pt x="3572619" y="79251"/>
                  </a:cubicBezTo>
                  <a:cubicBezTo>
                    <a:pt x="3572619" y="72852"/>
                    <a:pt x="3575893" y="66973"/>
                    <a:pt x="3582442" y="61615"/>
                  </a:cubicBezTo>
                  <a:cubicBezTo>
                    <a:pt x="3588990" y="56257"/>
                    <a:pt x="3598180" y="53579"/>
                    <a:pt x="3610012" y="53579"/>
                  </a:cubicBezTo>
                  <a:close/>
                  <a:moveTo>
                    <a:pt x="3421819" y="53579"/>
                  </a:moveTo>
                  <a:lnTo>
                    <a:pt x="3426619" y="53579"/>
                  </a:lnTo>
                  <a:lnTo>
                    <a:pt x="3426619" y="75345"/>
                  </a:lnTo>
                  <a:cubicBezTo>
                    <a:pt x="3434060" y="67903"/>
                    <a:pt x="3438451" y="63624"/>
                    <a:pt x="3439790" y="62508"/>
                  </a:cubicBezTo>
                  <a:cubicBezTo>
                    <a:pt x="3443139" y="59680"/>
                    <a:pt x="3446748" y="57485"/>
                    <a:pt x="3450617" y="55923"/>
                  </a:cubicBezTo>
                  <a:cubicBezTo>
                    <a:pt x="3454487" y="54360"/>
                    <a:pt x="3458319" y="53579"/>
                    <a:pt x="3462114" y="53579"/>
                  </a:cubicBezTo>
                  <a:cubicBezTo>
                    <a:pt x="3468514" y="53579"/>
                    <a:pt x="3474021" y="55439"/>
                    <a:pt x="3478634" y="59160"/>
                  </a:cubicBezTo>
                  <a:cubicBezTo>
                    <a:pt x="3483248" y="62880"/>
                    <a:pt x="3486336" y="68275"/>
                    <a:pt x="3487899" y="75345"/>
                  </a:cubicBezTo>
                  <a:cubicBezTo>
                    <a:pt x="3495563" y="66415"/>
                    <a:pt x="3502038" y="60555"/>
                    <a:pt x="3507321" y="57764"/>
                  </a:cubicBezTo>
                  <a:cubicBezTo>
                    <a:pt x="3512604" y="54974"/>
                    <a:pt x="3518037" y="53579"/>
                    <a:pt x="3523618" y="53579"/>
                  </a:cubicBezTo>
                  <a:cubicBezTo>
                    <a:pt x="3529050" y="53579"/>
                    <a:pt x="3533868" y="54974"/>
                    <a:pt x="3538073" y="57764"/>
                  </a:cubicBezTo>
                  <a:cubicBezTo>
                    <a:pt x="3542277" y="60555"/>
                    <a:pt x="3545607" y="65113"/>
                    <a:pt x="3548063" y="71438"/>
                  </a:cubicBezTo>
                  <a:cubicBezTo>
                    <a:pt x="3549700" y="75754"/>
                    <a:pt x="3550518" y="82526"/>
                    <a:pt x="3550518" y="91753"/>
                  </a:cubicBezTo>
                  <a:lnTo>
                    <a:pt x="3550518" y="135732"/>
                  </a:lnTo>
                  <a:cubicBezTo>
                    <a:pt x="3550518" y="142131"/>
                    <a:pt x="3551002" y="146522"/>
                    <a:pt x="3551969" y="148903"/>
                  </a:cubicBezTo>
                  <a:cubicBezTo>
                    <a:pt x="3552713" y="150540"/>
                    <a:pt x="3554090" y="151935"/>
                    <a:pt x="3556099" y="153089"/>
                  </a:cubicBezTo>
                  <a:cubicBezTo>
                    <a:pt x="3558109" y="154242"/>
                    <a:pt x="3561383" y="154819"/>
                    <a:pt x="3565922" y="154819"/>
                  </a:cubicBezTo>
                  <a:lnTo>
                    <a:pt x="3565922" y="158837"/>
                  </a:lnTo>
                  <a:lnTo>
                    <a:pt x="3515469" y="158837"/>
                  </a:lnTo>
                  <a:lnTo>
                    <a:pt x="3515469" y="154819"/>
                  </a:lnTo>
                  <a:lnTo>
                    <a:pt x="3517590" y="154819"/>
                  </a:lnTo>
                  <a:cubicBezTo>
                    <a:pt x="3521980" y="154819"/>
                    <a:pt x="3525404" y="153963"/>
                    <a:pt x="3527859" y="152252"/>
                  </a:cubicBezTo>
                  <a:cubicBezTo>
                    <a:pt x="3529571" y="151061"/>
                    <a:pt x="3530799" y="149163"/>
                    <a:pt x="3531543" y="146559"/>
                  </a:cubicBezTo>
                  <a:cubicBezTo>
                    <a:pt x="3531840" y="145294"/>
                    <a:pt x="3531989" y="141685"/>
                    <a:pt x="3531989" y="135732"/>
                  </a:cubicBezTo>
                  <a:lnTo>
                    <a:pt x="3531989" y="91753"/>
                  </a:lnTo>
                  <a:cubicBezTo>
                    <a:pt x="3531989" y="83419"/>
                    <a:pt x="3530985" y="77540"/>
                    <a:pt x="3528975" y="74117"/>
                  </a:cubicBezTo>
                  <a:cubicBezTo>
                    <a:pt x="3526073" y="69354"/>
                    <a:pt x="3521422" y="66973"/>
                    <a:pt x="3515023" y="66973"/>
                  </a:cubicBezTo>
                  <a:cubicBezTo>
                    <a:pt x="3511079" y="66973"/>
                    <a:pt x="3507116" y="67959"/>
                    <a:pt x="3503135" y="69931"/>
                  </a:cubicBezTo>
                  <a:cubicBezTo>
                    <a:pt x="3499154" y="71903"/>
                    <a:pt x="3494336" y="75568"/>
                    <a:pt x="3488680" y="80926"/>
                  </a:cubicBezTo>
                  <a:lnTo>
                    <a:pt x="3488457" y="82154"/>
                  </a:lnTo>
                  <a:lnTo>
                    <a:pt x="3488680" y="86953"/>
                  </a:lnTo>
                  <a:lnTo>
                    <a:pt x="3488680" y="135732"/>
                  </a:lnTo>
                  <a:cubicBezTo>
                    <a:pt x="3488680" y="142727"/>
                    <a:pt x="3489071" y="147080"/>
                    <a:pt x="3489852" y="148791"/>
                  </a:cubicBezTo>
                  <a:cubicBezTo>
                    <a:pt x="3490634" y="150503"/>
                    <a:pt x="3492103" y="151935"/>
                    <a:pt x="3494261" y="153089"/>
                  </a:cubicBezTo>
                  <a:cubicBezTo>
                    <a:pt x="3496419" y="154242"/>
                    <a:pt x="3500103" y="154819"/>
                    <a:pt x="3505312" y="154819"/>
                  </a:cubicBezTo>
                  <a:lnTo>
                    <a:pt x="3505312" y="158837"/>
                  </a:lnTo>
                  <a:lnTo>
                    <a:pt x="3453631" y="158837"/>
                  </a:lnTo>
                  <a:lnTo>
                    <a:pt x="3453631" y="154819"/>
                  </a:lnTo>
                  <a:cubicBezTo>
                    <a:pt x="3459287" y="154819"/>
                    <a:pt x="3463175" y="154149"/>
                    <a:pt x="3465296" y="152810"/>
                  </a:cubicBezTo>
                  <a:cubicBezTo>
                    <a:pt x="3467416" y="151470"/>
                    <a:pt x="3468886" y="149461"/>
                    <a:pt x="3469705" y="146782"/>
                  </a:cubicBezTo>
                  <a:cubicBezTo>
                    <a:pt x="3470077" y="145517"/>
                    <a:pt x="3470263" y="141834"/>
                    <a:pt x="3470263" y="135732"/>
                  </a:cubicBezTo>
                  <a:lnTo>
                    <a:pt x="3470263" y="91753"/>
                  </a:lnTo>
                  <a:cubicBezTo>
                    <a:pt x="3470263" y="83419"/>
                    <a:pt x="3469035" y="77428"/>
                    <a:pt x="3466579" y="73782"/>
                  </a:cubicBezTo>
                  <a:cubicBezTo>
                    <a:pt x="3463305" y="69019"/>
                    <a:pt x="3458729" y="66638"/>
                    <a:pt x="3452850" y="66638"/>
                  </a:cubicBezTo>
                  <a:cubicBezTo>
                    <a:pt x="3448831" y="66638"/>
                    <a:pt x="3444850" y="67717"/>
                    <a:pt x="3440906" y="69875"/>
                  </a:cubicBezTo>
                  <a:cubicBezTo>
                    <a:pt x="3434730" y="73149"/>
                    <a:pt x="3429968" y="76833"/>
                    <a:pt x="3426619" y="80926"/>
                  </a:cubicBezTo>
                  <a:lnTo>
                    <a:pt x="3426619" y="135732"/>
                  </a:lnTo>
                  <a:cubicBezTo>
                    <a:pt x="3426619" y="142429"/>
                    <a:pt x="3427084" y="146782"/>
                    <a:pt x="3428014" y="148791"/>
                  </a:cubicBezTo>
                  <a:cubicBezTo>
                    <a:pt x="3428944" y="150801"/>
                    <a:pt x="3430321" y="152307"/>
                    <a:pt x="3432144" y="153312"/>
                  </a:cubicBezTo>
                  <a:cubicBezTo>
                    <a:pt x="3433967" y="154317"/>
                    <a:pt x="3437669" y="154819"/>
                    <a:pt x="3443250" y="154819"/>
                  </a:cubicBezTo>
                  <a:lnTo>
                    <a:pt x="3443250" y="158837"/>
                  </a:lnTo>
                  <a:lnTo>
                    <a:pt x="3392686" y="158837"/>
                  </a:lnTo>
                  <a:lnTo>
                    <a:pt x="3392686" y="154819"/>
                  </a:lnTo>
                  <a:cubicBezTo>
                    <a:pt x="3397374" y="154819"/>
                    <a:pt x="3400648" y="154317"/>
                    <a:pt x="3402509" y="153312"/>
                  </a:cubicBezTo>
                  <a:cubicBezTo>
                    <a:pt x="3404369" y="152307"/>
                    <a:pt x="3405783" y="150707"/>
                    <a:pt x="3406750" y="148512"/>
                  </a:cubicBezTo>
                  <a:cubicBezTo>
                    <a:pt x="3407718" y="146317"/>
                    <a:pt x="3408201" y="142057"/>
                    <a:pt x="3408201" y="135732"/>
                  </a:cubicBezTo>
                  <a:lnTo>
                    <a:pt x="3408201" y="96664"/>
                  </a:lnTo>
                  <a:cubicBezTo>
                    <a:pt x="3408201" y="85428"/>
                    <a:pt x="3407867" y="78172"/>
                    <a:pt x="3407197" y="74898"/>
                  </a:cubicBezTo>
                  <a:cubicBezTo>
                    <a:pt x="3406676" y="72443"/>
                    <a:pt x="3405857" y="70750"/>
                    <a:pt x="3404741" y="69819"/>
                  </a:cubicBezTo>
                  <a:cubicBezTo>
                    <a:pt x="3403625" y="68889"/>
                    <a:pt x="3402099" y="68424"/>
                    <a:pt x="3400165" y="68424"/>
                  </a:cubicBezTo>
                  <a:cubicBezTo>
                    <a:pt x="3398081" y="68424"/>
                    <a:pt x="3395588" y="68982"/>
                    <a:pt x="3392686" y="70098"/>
                  </a:cubicBezTo>
                  <a:lnTo>
                    <a:pt x="3391012" y="66080"/>
                  </a:lnTo>
                  <a:close/>
                  <a:moveTo>
                    <a:pt x="3345284" y="53579"/>
                  </a:moveTo>
                  <a:lnTo>
                    <a:pt x="3349972" y="53579"/>
                  </a:lnTo>
                  <a:lnTo>
                    <a:pt x="3349972" y="76572"/>
                  </a:lnTo>
                  <a:cubicBezTo>
                    <a:pt x="3358530" y="61243"/>
                    <a:pt x="3367311" y="53579"/>
                    <a:pt x="3376315" y="53579"/>
                  </a:cubicBezTo>
                  <a:cubicBezTo>
                    <a:pt x="3380408" y="53579"/>
                    <a:pt x="3383794" y="54825"/>
                    <a:pt x="3386472" y="57318"/>
                  </a:cubicBezTo>
                  <a:cubicBezTo>
                    <a:pt x="3389151" y="59811"/>
                    <a:pt x="3390491" y="62694"/>
                    <a:pt x="3390491" y="65968"/>
                  </a:cubicBezTo>
                  <a:cubicBezTo>
                    <a:pt x="3390491" y="68871"/>
                    <a:pt x="3389523" y="71326"/>
                    <a:pt x="3387589" y="73335"/>
                  </a:cubicBezTo>
                  <a:cubicBezTo>
                    <a:pt x="3385654" y="75345"/>
                    <a:pt x="3383347" y="76349"/>
                    <a:pt x="3380668" y="76349"/>
                  </a:cubicBezTo>
                  <a:cubicBezTo>
                    <a:pt x="3378064" y="76349"/>
                    <a:pt x="3375143" y="75066"/>
                    <a:pt x="3371906" y="72498"/>
                  </a:cubicBezTo>
                  <a:cubicBezTo>
                    <a:pt x="3368669" y="69931"/>
                    <a:pt x="3366269" y="68647"/>
                    <a:pt x="3364706" y="68647"/>
                  </a:cubicBezTo>
                  <a:cubicBezTo>
                    <a:pt x="3363367" y="68647"/>
                    <a:pt x="3361916" y="69392"/>
                    <a:pt x="3360353" y="70880"/>
                  </a:cubicBezTo>
                  <a:cubicBezTo>
                    <a:pt x="3357005" y="73931"/>
                    <a:pt x="3353544" y="78954"/>
                    <a:pt x="3349972" y="85949"/>
                  </a:cubicBezTo>
                  <a:lnTo>
                    <a:pt x="3349972" y="134950"/>
                  </a:lnTo>
                  <a:cubicBezTo>
                    <a:pt x="3349972" y="140606"/>
                    <a:pt x="3350679" y="144885"/>
                    <a:pt x="3352093" y="147787"/>
                  </a:cubicBezTo>
                  <a:cubicBezTo>
                    <a:pt x="3353061" y="149796"/>
                    <a:pt x="3354772" y="151470"/>
                    <a:pt x="3357228" y="152810"/>
                  </a:cubicBezTo>
                  <a:cubicBezTo>
                    <a:pt x="3359683" y="154149"/>
                    <a:pt x="3363218" y="154819"/>
                    <a:pt x="3367832" y="154819"/>
                  </a:cubicBezTo>
                  <a:lnTo>
                    <a:pt x="3367832" y="158837"/>
                  </a:lnTo>
                  <a:lnTo>
                    <a:pt x="3315481" y="158837"/>
                  </a:lnTo>
                  <a:lnTo>
                    <a:pt x="3315481" y="154819"/>
                  </a:lnTo>
                  <a:cubicBezTo>
                    <a:pt x="3320690" y="154819"/>
                    <a:pt x="3324560" y="154000"/>
                    <a:pt x="3327090" y="152363"/>
                  </a:cubicBezTo>
                  <a:cubicBezTo>
                    <a:pt x="3328950" y="151173"/>
                    <a:pt x="3330253" y="149275"/>
                    <a:pt x="3330997" y="146671"/>
                  </a:cubicBezTo>
                  <a:cubicBezTo>
                    <a:pt x="3331369" y="145405"/>
                    <a:pt x="3331555" y="141796"/>
                    <a:pt x="3331555" y="135843"/>
                  </a:cubicBezTo>
                  <a:lnTo>
                    <a:pt x="3331555" y="96218"/>
                  </a:lnTo>
                  <a:cubicBezTo>
                    <a:pt x="3331555" y="84312"/>
                    <a:pt x="3331313" y="77224"/>
                    <a:pt x="3330829" y="74954"/>
                  </a:cubicBezTo>
                  <a:cubicBezTo>
                    <a:pt x="3330346" y="72684"/>
                    <a:pt x="3329453" y="71029"/>
                    <a:pt x="3328150" y="69987"/>
                  </a:cubicBezTo>
                  <a:cubicBezTo>
                    <a:pt x="3326848" y="68945"/>
                    <a:pt x="3325230" y="68424"/>
                    <a:pt x="3323295" y="68424"/>
                  </a:cubicBezTo>
                  <a:cubicBezTo>
                    <a:pt x="3320988" y="68424"/>
                    <a:pt x="3318384" y="68982"/>
                    <a:pt x="3315481" y="70098"/>
                  </a:cubicBezTo>
                  <a:lnTo>
                    <a:pt x="3314365" y="66080"/>
                  </a:lnTo>
                  <a:close/>
                  <a:moveTo>
                    <a:pt x="3255764" y="53579"/>
                  </a:moveTo>
                  <a:cubicBezTo>
                    <a:pt x="3271242" y="53579"/>
                    <a:pt x="3283669" y="59457"/>
                    <a:pt x="3293046" y="71215"/>
                  </a:cubicBezTo>
                  <a:cubicBezTo>
                    <a:pt x="3301008" y="81261"/>
                    <a:pt x="3304989" y="92795"/>
                    <a:pt x="3304989" y="105817"/>
                  </a:cubicBezTo>
                  <a:cubicBezTo>
                    <a:pt x="3304989" y="114970"/>
                    <a:pt x="3302794" y="124235"/>
                    <a:pt x="3298403" y="133611"/>
                  </a:cubicBezTo>
                  <a:cubicBezTo>
                    <a:pt x="3294013" y="142987"/>
                    <a:pt x="3287967" y="150056"/>
                    <a:pt x="3280265" y="154819"/>
                  </a:cubicBezTo>
                  <a:cubicBezTo>
                    <a:pt x="3272563" y="159581"/>
                    <a:pt x="3263987" y="161963"/>
                    <a:pt x="3254536" y="161963"/>
                  </a:cubicBezTo>
                  <a:cubicBezTo>
                    <a:pt x="3239133" y="161963"/>
                    <a:pt x="3226892" y="155823"/>
                    <a:pt x="3217813" y="143545"/>
                  </a:cubicBezTo>
                  <a:cubicBezTo>
                    <a:pt x="3210148" y="133202"/>
                    <a:pt x="3206316" y="121593"/>
                    <a:pt x="3206316" y="108719"/>
                  </a:cubicBezTo>
                  <a:cubicBezTo>
                    <a:pt x="3206316" y="99343"/>
                    <a:pt x="3208641" y="90023"/>
                    <a:pt x="3213292" y="80758"/>
                  </a:cubicBezTo>
                  <a:cubicBezTo>
                    <a:pt x="3217943" y="71494"/>
                    <a:pt x="3224064" y="64648"/>
                    <a:pt x="3231654" y="60220"/>
                  </a:cubicBezTo>
                  <a:cubicBezTo>
                    <a:pt x="3239244" y="55792"/>
                    <a:pt x="3247281" y="53579"/>
                    <a:pt x="3255764" y="53579"/>
                  </a:cubicBezTo>
                  <a:close/>
                  <a:moveTo>
                    <a:pt x="2887861" y="53579"/>
                  </a:moveTo>
                  <a:lnTo>
                    <a:pt x="2892661" y="53579"/>
                  </a:lnTo>
                  <a:lnTo>
                    <a:pt x="2892661" y="75233"/>
                  </a:lnTo>
                  <a:cubicBezTo>
                    <a:pt x="2904641" y="60797"/>
                    <a:pt x="2916064" y="53579"/>
                    <a:pt x="2926928" y="53579"/>
                  </a:cubicBezTo>
                  <a:cubicBezTo>
                    <a:pt x="2932509" y="53579"/>
                    <a:pt x="2937309" y="54974"/>
                    <a:pt x="2941328" y="57764"/>
                  </a:cubicBezTo>
                  <a:cubicBezTo>
                    <a:pt x="2945346" y="60555"/>
                    <a:pt x="2948546" y="65150"/>
                    <a:pt x="2950927" y="71550"/>
                  </a:cubicBezTo>
                  <a:cubicBezTo>
                    <a:pt x="2952564" y="76014"/>
                    <a:pt x="2953383" y="82860"/>
                    <a:pt x="2953383" y="92088"/>
                  </a:cubicBezTo>
                  <a:lnTo>
                    <a:pt x="2953383" y="135732"/>
                  </a:lnTo>
                  <a:cubicBezTo>
                    <a:pt x="2953383" y="142206"/>
                    <a:pt x="2953904" y="146596"/>
                    <a:pt x="2954945" y="148903"/>
                  </a:cubicBezTo>
                  <a:cubicBezTo>
                    <a:pt x="2955764" y="150763"/>
                    <a:pt x="2957085" y="152214"/>
                    <a:pt x="2958908" y="153256"/>
                  </a:cubicBezTo>
                  <a:cubicBezTo>
                    <a:pt x="2960731" y="154298"/>
                    <a:pt x="2964098" y="154819"/>
                    <a:pt x="2969010" y="154819"/>
                  </a:cubicBezTo>
                  <a:lnTo>
                    <a:pt x="2969010" y="158837"/>
                  </a:lnTo>
                  <a:lnTo>
                    <a:pt x="2918445" y="158837"/>
                  </a:lnTo>
                  <a:lnTo>
                    <a:pt x="2918445" y="154819"/>
                  </a:lnTo>
                  <a:lnTo>
                    <a:pt x="2920566" y="154819"/>
                  </a:lnTo>
                  <a:cubicBezTo>
                    <a:pt x="2925329" y="154819"/>
                    <a:pt x="2928659" y="154093"/>
                    <a:pt x="2930556" y="152642"/>
                  </a:cubicBezTo>
                  <a:cubicBezTo>
                    <a:pt x="2932454" y="151191"/>
                    <a:pt x="2933775" y="149052"/>
                    <a:pt x="2934519" y="146224"/>
                  </a:cubicBezTo>
                  <a:cubicBezTo>
                    <a:pt x="2934816" y="145108"/>
                    <a:pt x="2934965" y="141610"/>
                    <a:pt x="2934965" y="135732"/>
                  </a:cubicBezTo>
                  <a:lnTo>
                    <a:pt x="2934965" y="93874"/>
                  </a:lnTo>
                  <a:cubicBezTo>
                    <a:pt x="2934965" y="84572"/>
                    <a:pt x="2933756" y="77819"/>
                    <a:pt x="2931337" y="73615"/>
                  </a:cubicBezTo>
                  <a:cubicBezTo>
                    <a:pt x="2928919" y="69410"/>
                    <a:pt x="2924845" y="67308"/>
                    <a:pt x="2919115" y="67308"/>
                  </a:cubicBezTo>
                  <a:cubicBezTo>
                    <a:pt x="2910260" y="67308"/>
                    <a:pt x="2901442" y="72145"/>
                    <a:pt x="2892661" y="81819"/>
                  </a:cubicBezTo>
                  <a:lnTo>
                    <a:pt x="2892661" y="135732"/>
                  </a:lnTo>
                  <a:cubicBezTo>
                    <a:pt x="2892661" y="142652"/>
                    <a:pt x="2893070" y="146931"/>
                    <a:pt x="2893889" y="148568"/>
                  </a:cubicBezTo>
                  <a:cubicBezTo>
                    <a:pt x="2894930" y="150726"/>
                    <a:pt x="2896363" y="152307"/>
                    <a:pt x="2898186" y="153312"/>
                  </a:cubicBezTo>
                  <a:cubicBezTo>
                    <a:pt x="2900009" y="154317"/>
                    <a:pt x="2903711" y="154819"/>
                    <a:pt x="2909292" y="154819"/>
                  </a:cubicBezTo>
                  <a:lnTo>
                    <a:pt x="2909292" y="158837"/>
                  </a:lnTo>
                  <a:lnTo>
                    <a:pt x="2858728" y="158837"/>
                  </a:lnTo>
                  <a:lnTo>
                    <a:pt x="2858728" y="154819"/>
                  </a:lnTo>
                  <a:lnTo>
                    <a:pt x="2860960" y="154819"/>
                  </a:lnTo>
                  <a:cubicBezTo>
                    <a:pt x="2866169" y="154819"/>
                    <a:pt x="2869685" y="153498"/>
                    <a:pt x="2871509" y="150856"/>
                  </a:cubicBezTo>
                  <a:cubicBezTo>
                    <a:pt x="2873332" y="148215"/>
                    <a:pt x="2874243" y="143173"/>
                    <a:pt x="2874243" y="135732"/>
                  </a:cubicBezTo>
                  <a:lnTo>
                    <a:pt x="2874243" y="97781"/>
                  </a:lnTo>
                  <a:cubicBezTo>
                    <a:pt x="2874243" y="85502"/>
                    <a:pt x="2873964" y="78024"/>
                    <a:pt x="2873406" y="75345"/>
                  </a:cubicBezTo>
                  <a:cubicBezTo>
                    <a:pt x="2872848" y="72666"/>
                    <a:pt x="2871992" y="70843"/>
                    <a:pt x="2870839" y="69875"/>
                  </a:cubicBezTo>
                  <a:cubicBezTo>
                    <a:pt x="2869685" y="68908"/>
                    <a:pt x="2868141" y="68424"/>
                    <a:pt x="2866207" y="68424"/>
                  </a:cubicBezTo>
                  <a:cubicBezTo>
                    <a:pt x="2864123" y="68424"/>
                    <a:pt x="2861630" y="68982"/>
                    <a:pt x="2858728" y="70098"/>
                  </a:cubicBezTo>
                  <a:lnTo>
                    <a:pt x="2857054" y="66080"/>
                  </a:lnTo>
                  <a:close/>
                  <a:moveTo>
                    <a:pt x="2800387" y="53579"/>
                  </a:moveTo>
                  <a:cubicBezTo>
                    <a:pt x="2809466" y="53579"/>
                    <a:pt x="2816907" y="55104"/>
                    <a:pt x="2822712" y="58155"/>
                  </a:cubicBezTo>
                  <a:cubicBezTo>
                    <a:pt x="2827102" y="60462"/>
                    <a:pt x="2830339" y="64071"/>
                    <a:pt x="2832423" y="68982"/>
                  </a:cubicBezTo>
                  <a:cubicBezTo>
                    <a:pt x="2833762" y="72182"/>
                    <a:pt x="2834432" y="78730"/>
                    <a:pt x="2834432" y="88628"/>
                  </a:cubicBezTo>
                  <a:lnTo>
                    <a:pt x="2834432" y="123342"/>
                  </a:lnTo>
                  <a:cubicBezTo>
                    <a:pt x="2834432" y="133090"/>
                    <a:pt x="2834618" y="139062"/>
                    <a:pt x="2834990" y="141257"/>
                  </a:cubicBezTo>
                  <a:cubicBezTo>
                    <a:pt x="2835362" y="143452"/>
                    <a:pt x="2835976" y="144922"/>
                    <a:pt x="2836832" y="145666"/>
                  </a:cubicBezTo>
                  <a:cubicBezTo>
                    <a:pt x="2837687" y="146410"/>
                    <a:pt x="2838673" y="146782"/>
                    <a:pt x="2839790" y="146782"/>
                  </a:cubicBezTo>
                  <a:cubicBezTo>
                    <a:pt x="2840980" y="146782"/>
                    <a:pt x="2842022" y="146522"/>
                    <a:pt x="2842915" y="146001"/>
                  </a:cubicBezTo>
                  <a:cubicBezTo>
                    <a:pt x="2844478" y="145033"/>
                    <a:pt x="2847491" y="142317"/>
                    <a:pt x="2851956" y="137852"/>
                  </a:cubicBezTo>
                  <a:lnTo>
                    <a:pt x="2851956" y="144103"/>
                  </a:lnTo>
                  <a:cubicBezTo>
                    <a:pt x="2843622" y="155265"/>
                    <a:pt x="2835660" y="160846"/>
                    <a:pt x="2828069" y="160846"/>
                  </a:cubicBezTo>
                  <a:cubicBezTo>
                    <a:pt x="2824423" y="160846"/>
                    <a:pt x="2821521" y="159581"/>
                    <a:pt x="2819363" y="157051"/>
                  </a:cubicBezTo>
                  <a:cubicBezTo>
                    <a:pt x="2817205" y="154521"/>
                    <a:pt x="2816089" y="150205"/>
                    <a:pt x="2816014" y="144103"/>
                  </a:cubicBezTo>
                  <a:cubicBezTo>
                    <a:pt x="2805522" y="152214"/>
                    <a:pt x="2798936" y="156902"/>
                    <a:pt x="2796257" y="158168"/>
                  </a:cubicBezTo>
                  <a:cubicBezTo>
                    <a:pt x="2792239" y="160028"/>
                    <a:pt x="2787960" y="160958"/>
                    <a:pt x="2783421" y="160958"/>
                  </a:cubicBezTo>
                  <a:cubicBezTo>
                    <a:pt x="2776352" y="160958"/>
                    <a:pt x="2770529" y="158540"/>
                    <a:pt x="2765952" y="153703"/>
                  </a:cubicBezTo>
                  <a:cubicBezTo>
                    <a:pt x="2761376" y="148866"/>
                    <a:pt x="2759088" y="142503"/>
                    <a:pt x="2759088" y="134615"/>
                  </a:cubicBezTo>
                  <a:cubicBezTo>
                    <a:pt x="2759088" y="129630"/>
                    <a:pt x="2760204" y="125314"/>
                    <a:pt x="2762436" y="121667"/>
                  </a:cubicBezTo>
                  <a:cubicBezTo>
                    <a:pt x="2765487" y="116607"/>
                    <a:pt x="2770789" y="111845"/>
                    <a:pt x="2778342" y="107380"/>
                  </a:cubicBezTo>
                  <a:cubicBezTo>
                    <a:pt x="2785895" y="102915"/>
                    <a:pt x="2798453" y="97483"/>
                    <a:pt x="2816014" y="91083"/>
                  </a:cubicBezTo>
                  <a:lnTo>
                    <a:pt x="2816014" y="87065"/>
                  </a:lnTo>
                  <a:cubicBezTo>
                    <a:pt x="2816014" y="76870"/>
                    <a:pt x="2814396" y="69875"/>
                    <a:pt x="2811159" y="66080"/>
                  </a:cubicBezTo>
                  <a:cubicBezTo>
                    <a:pt x="2807922" y="62285"/>
                    <a:pt x="2803215" y="60387"/>
                    <a:pt x="2797039" y="60387"/>
                  </a:cubicBezTo>
                  <a:cubicBezTo>
                    <a:pt x="2792351" y="60387"/>
                    <a:pt x="2788630" y="61652"/>
                    <a:pt x="2785877" y="64183"/>
                  </a:cubicBezTo>
                  <a:cubicBezTo>
                    <a:pt x="2783049" y="66713"/>
                    <a:pt x="2781635" y="69615"/>
                    <a:pt x="2781635" y="72889"/>
                  </a:cubicBezTo>
                  <a:lnTo>
                    <a:pt x="2781858" y="79363"/>
                  </a:lnTo>
                  <a:cubicBezTo>
                    <a:pt x="2781858" y="82786"/>
                    <a:pt x="2780984" y="85428"/>
                    <a:pt x="2779235" y="87288"/>
                  </a:cubicBezTo>
                  <a:cubicBezTo>
                    <a:pt x="2777486" y="89148"/>
                    <a:pt x="2775198" y="90079"/>
                    <a:pt x="2772370" y="90079"/>
                  </a:cubicBezTo>
                  <a:cubicBezTo>
                    <a:pt x="2769617" y="90079"/>
                    <a:pt x="2767366" y="89111"/>
                    <a:pt x="2765617" y="87177"/>
                  </a:cubicBezTo>
                  <a:cubicBezTo>
                    <a:pt x="2763869" y="85242"/>
                    <a:pt x="2762994" y="82600"/>
                    <a:pt x="2762994" y="79251"/>
                  </a:cubicBezTo>
                  <a:cubicBezTo>
                    <a:pt x="2762994" y="72852"/>
                    <a:pt x="2766268" y="66973"/>
                    <a:pt x="2772817" y="61615"/>
                  </a:cubicBezTo>
                  <a:cubicBezTo>
                    <a:pt x="2779365" y="56257"/>
                    <a:pt x="2788555" y="53579"/>
                    <a:pt x="2800387" y="53579"/>
                  </a:cubicBezTo>
                  <a:close/>
                  <a:moveTo>
                    <a:pt x="2731294" y="53579"/>
                  </a:moveTo>
                  <a:lnTo>
                    <a:pt x="2736205" y="53579"/>
                  </a:lnTo>
                  <a:lnTo>
                    <a:pt x="2736205" y="135732"/>
                  </a:lnTo>
                  <a:cubicBezTo>
                    <a:pt x="2736205" y="142131"/>
                    <a:pt x="2736670" y="146391"/>
                    <a:pt x="2737600" y="148512"/>
                  </a:cubicBezTo>
                  <a:cubicBezTo>
                    <a:pt x="2738531" y="150633"/>
                    <a:pt x="2739907" y="152214"/>
                    <a:pt x="2741730" y="153256"/>
                  </a:cubicBezTo>
                  <a:cubicBezTo>
                    <a:pt x="2743554" y="154298"/>
                    <a:pt x="2746884" y="154819"/>
                    <a:pt x="2751721" y="154819"/>
                  </a:cubicBezTo>
                  <a:lnTo>
                    <a:pt x="2751721" y="158837"/>
                  </a:lnTo>
                  <a:lnTo>
                    <a:pt x="2702049" y="158837"/>
                  </a:lnTo>
                  <a:lnTo>
                    <a:pt x="2702049" y="154819"/>
                  </a:lnTo>
                  <a:cubicBezTo>
                    <a:pt x="2707035" y="154819"/>
                    <a:pt x="2710384" y="154335"/>
                    <a:pt x="2712095" y="153368"/>
                  </a:cubicBezTo>
                  <a:cubicBezTo>
                    <a:pt x="2713807" y="152400"/>
                    <a:pt x="2715165" y="150801"/>
                    <a:pt x="2716169" y="148568"/>
                  </a:cubicBezTo>
                  <a:cubicBezTo>
                    <a:pt x="2717174" y="146336"/>
                    <a:pt x="2717676" y="142057"/>
                    <a:pt x="2717676" y="135732"/>
                  </a:cubicBezTo>
                  <a:lnTo>
                    <a:pt x="2717676" y="96329"/>
                  </a:lnTo>
                  <a:cubicBezTo>
                    <a:pt x="2717676" y="85242"/>
                    <a:pt x="2717341" y="78061"/>
                    <a:pt x="2716672" y="74787"/>
                  </a:cubicBezTo>
                  <a:cubicBezTo>
                    <a:pt x="2716151" y="72405"/>
                    <a:pt x="2715332" y="70750"/>
                    <a:pt x="2714216" y="69819"/>
                  </a:cubicBezTo>
                  <a:cubicBezTo>
                    <a:pt x="2713100" y="68889"/>
                    <a:pt x="2711574" y="68424"/>
                    <a:pt x="2709639" y="68424"/>
                  </a:cubicBezTo>
                  <a:cubicBezTo>
                    <a:pt x="2707556" y="68424"/>
                    <a:pt x="2705026" y="68982"/>
                    <a:pt x="2702049" y="70098"/>
                  </a:cubicBezTo>
                  <a:lnTo>
                    <a:pt x="2700486" y="66080"/>
                  </a:lnTo>
                  <a:close/>
                  <a:moveTo>
                    <a:pt x="2674479" y="53579"/>
                  </a:moveTo>
                  <a:lnTo>
                    <a:pt x="2679278" y="53579"/>
                  </a:lnTo>
                  <a:lnTo>
                    <a:pt x="2679278" y="156493"/>
                  </a:lnTo>
                  <a:cubicBezTo>
                    <a:pt x="2679278" y="173980"/>
                    <a:pt x="2675558" y="186966"/>
                    <a:pt x="2668116" y="195449"/>
                  </a:cubicBezTo>
                  <a:cubicBezTo>
                    <a:pt x="2660675" y="203932"/>
                    <a:pt x="2651001" y="208174"/>
                    <a:pt x="2639095" y="208174"/>
                  </a:cubicBezTo>
                  <a:cubicBezTo>
                    <a:pt x="2632323" y="208174"/>
                    <a:pt x="2627300" y="206946"/>
                    <a:pt x="2624026" y="204490"/>
                  </a:cubicBezTo>
                  <a:cubicBezTo>
                    <a:pt x="2620752" y="202035"/>
                    <a:pt x="2619115" y="199505"/>
                    <a:pt x="2619115" y="196900"/>
                  </a:cubicBezTo>
                  <a:cubicBezTo>
                    <a:pt x="2619115" y="194296"/>
                    <a:pt x="2620026" y="192063"/>
                    <a:pt x="2621849" y="190203"/>
                  </a:cubicBezTo>
                  <a:cubicBezTo>
                    <a:pt x="2623673" y="188342"/>
                    <a:pt x="2625812" y="187412"/>
                    <a:pt x="2628268" y="187412"/>
                  </a:cubicBezTo>
                  <a:cubicBezTo>
                    <a:pt x="2630202" y="187412"/>
                    <a:pt x="2632174" y="187896"/>
                    <a:pt x="2634184" y="188863"/>
                  </a:cubicBezTo>
                  <a:cubicBezTo>
                    <a:pt x="2635449" y="189384"/>
                    <a:pt x="2637886" y="191263"/>
                    <a:pt x="2641495" y="194500"/>
                  </a:cubicBezTo>
                  <a:cubicBezTo>
                    <a:pt x="2645104" y="197737"/>
                    <a:pt x="2648136" y="199356"/>
                    <a:pt x="2650592" y="199356"/>
                  </a:cubicBezTo>
                  <a:cubicBezTo>
                    <a:pt x="2652378" y="199356"/>
                    <a:pt x="2654126" y="198667"/>
                    <a:pt x="2655838" y="197291"/>
                  </a:cubicBezTo>
                  <a:cubicBezTo>
                    <a:pt x="2657550" y="195914"/>
                    <a:pt x="2658815" y="193607"/>
                    <a:pt x="2659633" y="190370"/>
                  </a:cubicBezTo>
                  <a:cubicBezTo>
                    <a:pt x="2660452" y="187133"/>
                    <a:pt x="2660861" y="180120"/>
                    <a:pt x="2660861" y="169330"/>
                  </a:cubicBezTo>
                  <a:lnTo>
                    <a:pt x="2660861" y="96553"/>
                  </a:lnTo>
                  <a:cubicBezTo>
                    <a:pt x="2660861" y="85316"/>
                    <a:pt x="2660526" y="78098"/>
                    <a:pt x="2659856" y="74898"/>
                  </a:cubicBezTo>
                  <a:cubicBezTo>
                    <a:pt x="2659335" y="72443"/>
                    <a:pt x="2658517" y="70750"/>
                    <a:pt x="2657401" y="69819"/>
                  </a:cubicBezTo>
                  <a:cubicBezTo>
                    <a:pt x="2656284" y="68889"/>
                    <a:pt x="2654759" y="68424"/>
                    <a:pt x="2652824" y="68424"/>
                  </a:cubicBezTo>
                  <a:cubicBezTo>
                    <a:pt x="2650741" y="68424"/>
                    <a:pt x="2648211" y="68982"/>
                    <a:pt x="2645234" y="70098"/>
                  </a:cubicBezTo>
                  <a:lnTo>
                    <a:pt x="2643671" y="66080"/>
                  </a:lnTo>
                  <a:close/>
                  <a:moveTo>
                    <a:pt x="2208014" y="53579"/>
                  </a:moveTo>
                  <a:cubicBezTo>
                    <a:pt x="2223492" y="53579"/>
                    <a:pt x="2235919" y="59457"/>
                    <a:pt x="2245296" y="71215"/>
                  </a:cubicBezTo>
                  <a:cubicBezTo>
                    <a:pt x="2253258" y="81261"/>
                    <a:pt x="2257239" y="92795"/>
                    <a:pt x="2257239" y="105817"/>
                  </a:cubicBezTo>
                  <a:cubicBezTo>
                    <a:pt x="2257239" y="114970"/>
                    <a:pt x="2255044" y="124235"/>
                    <a:pt x="2250654" y="133611"/>
                  </a:cubicBezTo>
                  <a:cubicBezTo>
                    <a:pt x="2246263" y="142987"/>
                    <a:pt x="2240217" y="150056"/>
                    <a:pt x="2232515" y="154819"/>
                  </a:cubicBezTo>
                  <a:cubicBezTo>
                    <a:pt x="2224813" y="159581"/>
                    <a:pt x="2216237" y="161963"/>
                    <a:pt x="2206786" y="161963"/>
                  </a:cubicBezTo>
                  <a:cubicBezTo>
                    <a:pt x="2191383" y="161963"/>
                    <a:pt x="2179142" y="155823"/>
                    <a:pt x="2170063" y="143545"/>
                  </a:cubicBezTo>
                  <a:cubicBezTo>
                    <a:pt x="2162398" y="133202"/>
                    <a:pt x="2158566" y="121593"/>
                    <a:pt x="2158566" y="108719"/>
                  </a:cubicBezTo>
                  <a:cubicBezTo>
                    <a:pt x="2158566" y="99343"/>
                    <a:pt x="2160891" y="90023"/>
                    <a:pt x="2165542" y="80758"/>
                  </a:cubicBezTo>
                  <a:cubicBezTo>
                    <a:pt x="2170193" y="71494"/>
                    <a:pt x="2176314" y="64648"/>
                    <a:pt x="2183904" y="60220"/>
                  </a:cubicBezTo>
                  <a:cubicBezTo>
                    <a:pt x="2191494" y="55792"/>
                    <a:pt x="2199531" y="53579"/>
                    <a:pt x="2208014" y="53579"/>
                  </a:cubicBezTo>
                  <a:close/>
                  <a:moveTo>
                    <a:pt x="1960364" y="53579"/>
                  </a:moveTo>
                  <a:cubicBezTo>
                    <a:pt x="1975842" y="53579"/>
                    <a:pt x="1988270" y="59457"/>
                    <a:pt x="1997646" y="71215"/>
                  </a:cubicBezTo>
                  <a:cubicBezTo>
                    <a:pt x="2005608" y="81261"/>
                    <a:pt x="2009589" y="92795"/>
                    <a:pt x="2009589" y="105817"/>
                  </a:cubicBezTo>
                  <a:cubicBezTo>
                    <a:pt x="2009589" y="114970"/>
                    <a:pt x="2007394" y="124235"/>
                    <a:pt x="2003004" y="133611"/>
                  </a:cubicBezTo>
                  <a:cubicBezTo>
                    <a:pt x="1998613" y="142987"/>
                    <a:pt x="1992567" y="150056"/>
                    <a:pt x="1984865" y="154819"/>
                  </a:cubicBezTo>
                  <a:cubicBezTo>
                    <a:pt x="1977163" y="159581"/>
                    <a:pt x="1968587" y="161963"/>
                    <a:pt x="1959136" y="161963"/>
                  </a:cubicBezTo>
                  <a:cubicBezTo>
                    <a:pt x="1943733" y="161963"/>
                    <a:pt x="1931492" y="155823"/>
                    <a:pt x="1922413" y="143545"/>
                  </a:cubicBezTo>
                  <a:cubicBezTo>
                    <a:pt x="1914749" y="133202"/>
                    <a:pt x="1910916" y="121593"/>
                    <a:pt x="1910916" y="108719"/>
                  </a:cubicBezTo>
                  <a:cubicBezTo>
                    <a:pt x="1910916" y="99343"/>
                    <a:pt x="1913242" y="90023"/>
                    <a:pt x="1917893" y="80758"/>
                  </a:cubicBezTo>
                  <a:cubicBezTo>
                    <a:pt x="1922543" y="71494"/>
                    <a:pt x="1928664" y="64648"/>
                    <a:pt x="1936254" y="60220"/>
                  </a:cubicBezTo>
                  <a:cubicBezTo>
                    <a:pt x="1943844" y="55792"/>
                    <a:pt x="1951881" y="53579"/>
                    <a:pt x="1960364" y="53579"/>
                  </a:cubicBezTo>
                  <a:close/>
                  <a:moveTo>
                    <a:pt x="1846064" y="53579"/>
                  </a:moveTo>
                  <a:cubicBezTo>
                    <a:pt x="1861543" y="53579"/>
                    <a:pt x="1873970" y="59457"/>
                    <a:pt x="1883346" y="71215"/>
                  </a:cubicBezTo>
                  <a:cubicBezTo>
                    <a:pt x="1891308" y="81261"/>
                    <a:pt x="1895289" y="92795"/>
                    <a:pt x="1895289" y="105817"/>
                  </a:cubicBezTo>
                  <a:cubicBezTo>
                    <a:pt x="1895289" y="114970"/>
                    <a:pt x="1893094" y="124235"/>
                    <a:pt x="1888704" y="133611"/>
                  </a:cubicBezTo>
                  <a:cubicBezTo>
                    <a:pt x="1884313" y="142987"/>
                    <a:pt x="1878267" y="150056"/>
                    <a:pt x="1870565" y="154819"/>
                  </a:cubicBezTo>
                  <a:cubicBezTo>
                    <a:pt x="1862863" y="159581"/>
                    <a:pt x="1854287" y="161963"/>
                    <a:pt x="1844836" y="161963"/>
                  </a:cubicBezTo>
                  <a:cubicBezTo>
                    <a:pt x="1829433" y="161963"/>
                    <a:pt x="1817192" y="155823"/>
                    <a:pt x="1808113" y="143545"/>
                  </a:cubicBezTo>
                  <a:cubicBezTo>
                    <a:pt x="1800448" y="133202"/>
                    <a:pt x="1796616" y="121593"/>
                    <a:pt x="1796616" y="108719"/>
                  </a:cubicBezTo>
                  <a:cubicBezTo>
                    <a:pt x="1796616" y="99343"/>
                    <a:pt x="1798942" y="90023"/>
                    <a:pt x="1803593" y="80758"/>
                  </a:cubicBezTo>
                  <a:cubicBezTo>
                    <a:pt x="1808243" y="71494"/>
                    <a:pt x="1814364" y="64648"/>
                    <a:pt x="1821954" y="60220"/>
                  </a:cubicBezTo>
                  <a:cubicBezTo>
                    <a:pt x="1829544" y="55792"/>
                    <a:pt x="1837581" y="53579"/>
                    <a:pt x="1846064" y="53579"/>
                  </a:cubicBezTo>
                  <a:close/>
                  <a:moveTo>
                    <a:pt x="1626431" y="53579"/>
                  </a:moveTo>
                  <a:cubicBezTo>
                    <a:pt x="1636477" y="53579"/>
                    <a:pt x="1644737" y="56239"/>
                    <a:pt x="1651211" y="61559"/>
                  </a:cubicBezTo>
                  <a:cubicBezTo>
                    <a:pt x="1657685" y="66880"/>
                    <a:pt x="1660922" y="72405"/>
                    <a:pt x="1660922" y="78135"/>
                  </a:cubicBezTo>
                  <a:cubicBezTo>
                    <a:pt x="1660922" y="80963"/>
                    <a:pt x="1660011" y="83251"/>
                    <a:pt x="1658187" y="85000"/>
                  </a:cubicBezTo>
                  <a:cubicBezTo>
                    <a:pt x="1656364" y="86749"/>
                    <a:pt x="1653816" y="87623"/>
                    <a:pt x="1650541" y="87623"/>
                  </a:cubicBezTo>
                  <a:cubicBezTo>
                    <a:pt x="1646151" y="87623"/>
                    <a:pt x="1642840" y="86209"/>
                    <a:pt x="1640607" y="83381"/>
                  </a:cubicBezTo>
                  <a:cubicBezTo>
                    <a:pt x="1639342" y="81819"/>
                    <a:pt x="1638505" y="78842"/>
                    <a:pt x="1638096" y="74452"/>
                  </a:cubicBezTo>
                  <a:cubicBezTo>
                    <a:pt x="1637686" y="70061"/>
                    <a:pt x="1636179" y="66713"/>
                    <a:pt x="1633575" y="64406"/>
                  </a:cubicBezTo>
                  <a:cubicBezTo>
                    <a:pt x="1630970" y="62173"/>
                    <a:pt x="1627361" y="61057"/>
                    <a:pt x="1622748" y="61057"/>
                  </a:cubicBezTo>
                  <a:cubicBezTo>
                    <a:pt x="1615306" y="61057"/>
                    <a:pt x="1609316" y="63810"/>
                    <a:pt x="1604777" y="69317"/>
                  </a:cubicBezTo>
                  <a:cubicBezTo>
                    <a:pt x="1598749" y="76610"/>
                    <a:pt x="1595735" y="86246"/>
                    <a:pt x="1595735" y="98227"/>
                  </a:cubicBezTo>
                  <a:cubicBezTo>
                    <a:pt x="1595735" y="110431"/>
                    <a:pt x="1598731" y="121202"/>
                    <a:pt x="1604721" y="130541"/>
                  </a:cubicBezTo>
                  <a:cubicBezTo>
                    <a:pt x="1610711" y="139880"/>
                    <a:pt x="1618804" y="144550"/>
                    <a:pt x="1628999" y="144550"/>
                  </a:cubicBezTo>
                  <a:cubicBezTo>
                    <a:pt x="1636291" y="144550"/>
                    <a:pt x="1642840" y="142057"/>
                    <a:pt x="1648644" y="137071"/>
                  </a:cubicBezTo>
                  <a:cubicBezTo>
                    <a:pt x="1652737" y="133648"/>
                    <a:pt x="1656718" y="127435"/>
                    <a:pt x="1660587" y="118430"/>
                  </a:cubicBezTo>
                  <a:lnTo>
                    <a:pt x="1663824" y="119993"/>
                  </a:lnTo>
                  <a:cubicBezTo>
                    <a:pt x="1661071" y="133462"/>
                    <a:pt x="1655676" y="143824"/>
                    <a:pt x="1647639" y="151080"/>
                  </a:cubicBezTo>
                  <a:cubicBezTo>
                    <a:pt x="1639603" y="158335"/>
                    <a:pt x="1630710" y="161963"/>
                    <a:pt x="1620962" y="161963"/>
                  </a:cubicBezTo>
                  <a:cubicBezTo>
                    <a:pt x="1609353" y="161963"/>
                    <a:pt x="1599233" y="157088"/>
                    <a:pt x="1590601" y="147340"/>
                  </a:cubicBezTo>
                  <a:cubicBezTo>
                    <a:pt x="1581969" y="137592"/>
                    <a:pt x="1577653" y="124421"/>
                    <a:pt x="1577653" y="107826"/>
                  </a:cubicBezTo>
                  <a:cubicBezTo>
                    <a:pt x="1577653" y="91753"/>
                    <a:pt x="1582434" y="78693"/>
                    <a:pt x="1591996" y="68647"/>
                  </a:cubicBezTo>
                  <a:cubicBezTo>
                    <a:pt x="1601558" y="58601"/>
                    <a:pt x="1613037" y="53579"/>
                    <a:pt x="1626431" y="53579"/>
                  </a:cubicBezTo>
                  <a:close/>
                  <a:moveTo>
                    <a:pt x="1216075" y="53579"/>
                  </a:moveTo>
                  <a:cubicBezTo>
                    <a:pt x="1225823" y="53579"/>
                    <a:pt x="1234269" y="55960"/>
                    <a:pt x="1241413" y="60722"/>
                  </a:cubicBezTo>
                  <a:lnTo>
                    <a:pt x="1263067" y="60722"/>
                  </a:lnTo>
                  <a:cubicBezTo>
                    <a:pt x="1266267" y="60722"/>
                    <a:pt x="1268128" y="60815"/>
                    <a:pt x="1268648" y="61001"/>
                  </a:cubicBezTo>
                  <a:cubicBezTo>
                    <a:pt x="1269169" y="61187"/>
                    <a:pt x="1269541" y="61504"/>
                    <a:pt x="1269765" y="61950"/>
                  </a:cubicBezTo>
                  <a:cubicBezTo>
                    <a:pt x="1270211" y="62620"/>
                    <a:pt x="1270434" y="63810"/>
                    <a:pt x="1270434" y="65522"/>
                  </a:cubicBezTo>
                  <a:cubicBezTo>
                    <a:pt x="1270434" y="67457"/>
                    <a:pt x="1270248" y="68796"/>
                    <a:pt x="1269876" y="69540"/>
                  </a:cubicBezTo>
                  <a:cubicBezTo>
                    <a:pt x="1269653" y="69912"/>
                    <a:pt x="1269262" y="70210"/>
                    <a:pt x="1268704" y="70433"/>
                  </a:cubicBezTo>
                  <a:cubicBezTo>
                    <a:pt x="1268146" y="70657"/>
                    <a:pt x="1266267" y="70768"/>
                    <a:pt x="1263067" y="70768"/>
                  </a:cubicBezTo>
                  <a:lnTo>
                    <a:pt x="1249784" y="70768"/>
                  </a:lnTo>
                  <a:cubicBezTo>
                    <a:pt x="1253952" y="76126"/>
                    <a:pt x="1256035" y="82972"/>
                    <a:pt x="1256035" y="91306"/>
                  </a:cubicBezTo>
                  <a:cubicBezTo>
                    <a:pt x="1256035" y="100831"/>
                    <a:pt x="1252389" y="108980"/>
                    <a:pt x="1245096" y="115751"/>
                  </a:cubicBezTo>
                  <a:cubicBezTo>
                    <a:pt x="1237804" y="122523"/>
                    <a:pt x="1228018" y="125909"/>
                    <a:pt x="1215740" y="125909"/>
                  </a:cubicBezTo>
                  <a:cubicBezTo>
                    <a:pt x="1210680" y="125909"/>
                    <a:pt x="1205508" y="125165"/>
                    <a:pt x="1200225" y="123677"/>
                  </a:cubicBezTo>
                  <a:cubicBezTo>
                    <a:pt x="1196950" y="126504"/>
                    <a:pt x="1194737" y="128979"/>
                    <a:pt x="1193583" y="131099"/>
                  </a:cubicBezTo>
                  <a:cubicBezTo>
                    <a:pt x="1192430" y="133220"/>
                    <a:pt x="1191853" y="135025"/>
                    <a:pt x="1191853" y="136513"/>
                  </a:cubicBezTo>
                  <a:cubicBezTo>
                    <a:pt x="1191853" y="137778"/>
                    <a:pt x="1192467" y="139006"/>
                    <a:pt x="1193695" y="140197"/>
                  </a:cubicBezTo>
                  <a:cubicBezTo>
                    <a:pt x="1194923" y="141387"/>
                    <a:pt x="1197322" y="142243"/>
                    <a:pt x="1200894" y="142764"/>
                  </a:cubicBezTo>
                  <a:cubicBezTo>
                    <a:pt x="1202978" y="143061"/>
                    <a:pt x="1208187" y="143322"/>
                    <a:pt x="1216521" y="143545"/>
                  </a:cubicBezTo>
                  <a:cubicBezTo>
                    <a:pt x="1231851" y="143917"/>
                    <a:pt x="1241785" y="144438"/>
                    <a:pt x="1246324" y="145108"/>
                  </a:cubicBezTo>
                  <a:cubicBezTo>
                    <a:pt x="1253245" y="146075"/>
                    <a:pt x="1258770" y="148643"/>
                    <a:pt x="1262900" y="152810"/>
                  </a:cubicBezTo>
                  <a:cubicBezTo>
                    <a:pt x="1267030" y="156977"/>
                    <a:pt x="1269095" y="162111"/>
                    <a:pt x="1269095" y="168213"/>
                  </a:cubicBezTo>
                  <a:cubicBezTo>
                    <a:pt x="1269095" y="176622"/>
                    <a:pt x="1265151" y="184510"/>
                    <a:pt x="1257263" y="191877"/>
                  </a:cubicBezTo>
                  <a:cubicBezTo>
                    <a:pt x="1245654" y="202742"/>
                    <a:pt x="1230511" y="208174"/>
                    <a:pt x="1211833" y="208174"/>
                  </a:cubicBezTo>
                  <a:cubicBezTo>
                    <a:pt x="1197471" y="208174"/>
                    <a:pt x="1185342" y="204937"/>
                    <a:pt x="1175445" y="198463"/>
                  </a:cubicBezTo>
                  <a:cubicBezTo>
                    <a:pt x="1169864" y="194742"/>
                    <a:pt x="1167073" y="190872"/>
                    <a:pt x="1167073" y="186854"/>
                  </a:cubicBezTo>
                  <a:cubicBezTo>
                    <a:pt x="1167073" y="185068"/>
                    <a:pt x="1167482" y="183282"/>
                    <a:pt x="1168301" y="181496"/>
                  </a:cubicBezTo>
                  <a:cubicBezTo>
                    <a:pt x="1169566" y="178743"/>
                    <a:pt x="1172170" y="174911"/>
                    <a:pt x="1176114" y="169999"/>
                  </a:cubicBezTo>
                  <a:cubicBezTo>
                    <a:pt x="1176635" y="169330"/>
                    <a:pt x="1180430" y="165311"/>
                    <a:pt x="1187500" y="157944"/>
                  </a:cubicBezTo>
                  <a:cubicBezTo>
                    <a:pt x="1183630" y="155637"/>
                    <a:pt x="1180896" y="153572"/>
                    <a:pt x="1179296" y="151749"/>
                  </a:cubicBezTo>
                  <a:cubicBezTo>
                    <a:pt x="1177696" y="149926"/>
                    <a:pt x="1176896" y="147861"/>
                    <a:pt x="1176896" y="145554"/>
                  </a:cubicBezTo>
                  <a:cubicBezTo>
                    <a:pt x="1176896" y="142950"/>
                    <a:pt x="1177956" y="139899"/>
                    <a:pt x="1180077" y="136401"/>
                  </a:cubicBezTo>
                  <a:cubicBezTo>
                    <a:pt x="1182198" y="132904"/>
                    <a:pt x="1187091" y="127955"/>
                    <a:pt x="1194755" y="121556"/>
                  </a:cubicBezTo>
                  <a:cubicBezTo>
                    <a:pt x="1188504" y="118505"/>
                    <a:pt x="1183705" y="114245"/>
                    <a:pt x="1180356" y="108775"/>
                  </a:cubicBezTo>
                  <a:cubicBezTo>
                    <a:pt x="1177007" y="103306"/>
                    <a:pt x="1175333" y="97260"/>
                    <a:pt x="1175333" y="90637"/>
                  </a:cubicBezTo>
                  <a:cubicBezTo>
                    <a:pt x="1175333" y="80516"/>
                    <a:pt x="1179147" y="71810"/>
                    <a:pt x="1186774" y="64517"/>
                  </a:cubicBezTo>
                  <a:cubicBezTo>
                    <a:pt x="1194402" y="57225"/>
                    <a:pt x="1204169" y="53579"/>
                    <a:pt x="1216075" y="53579"/>
                  </a:cubicBezTo>
                  <a:close/>
                  <a:moveTo>
                    <a:pt x="1140619" y="53579"/>
                  </a:moveTo>
                  <a:lnTo>
                    <a:pt x="1145530" y="53579"/>
                  </a:lnTo>
                  <a:lnTo>
                    <a:pt x="1145530" y="135732"/>
                  </a:lnTo>
                  <a:cubicBezTo>
                    <a:pt x="1145530" y="142131"/>
                    <a:pt x="1145995" y="146391"/>
                    <a:pt x="1146926" y="148512"/>
                  </a:cubicBezTo>
                  <a:cubicBezTo>
                    <a:pt x="1147856" y="150633"/>
                    <a:pt x="1149232" y="152214"/>
                    <a:pt x="1151056" y="153256"/>
                  </a:cubicBezTo>
                  <a:cubicBezTo>
                    <a:pt x="1152879" y="154298"/>
                    <a:pt x="1156209" y="154819"/>
                    <a:pt x="1161046" y="154819"/>
                  </a:cubicBezTo>
                  <a:lnTo>
                    <a:pt x="1161046" y="158837"/>
                  </a:lnTo>
                  <a:lnTo>
                    <a:pt x="1111374" y="158837"/>
                  </a:lnTo>
                  <a:lnTo>
                    <a:pt x="1111374" y="154819"/>
                  </a:lnTo>
                  <a:cubicBezTo>
                    <a:pt x="1116360" y="154819"/>
                    <a:pt x="1119709" y="154335"/>
                    <a:pt x="1121420" y="153368"/>
                  </a:cubicBezTo>
                  <a:cubicBezTo>
                    <a:pt x="1123132" y="152400"/>
                    <a:pt x="1124490" y="150801"/>
                    <a:pt x="1125494" y="148568"/>
                  </a:cubicBezTo>
                  <a:cubicBezTo>
                    <a:pt x="1126499" y="146336"/>
                    <a:pt x="1127001" y="142057"/>
                    <a:pt x="1127001" y="135732"/>
                  </a:cubicBezTo>
                  <a:lnTo>
                    <a:pt x="1127001" y="96329"/>
                  </a:lnTo>
                  <a:cubicBezTo>
                    <a:pt x="1127001" y="85242"/>
                    <a:pt x="1126666" y="78061"/>
                    <a:pt x="1125997" y="74787"/>
                  </a:cubicBezTo>
                  <a:cubicBezTo>
                    <a:pt x="1125476" y="72405"/>
                    <a:pt x="1124657" y="70750"/>
                    <a:pt x="1123541" y="69819"/>
                  </a:cubicBezTo>
                  <a:cubicBezTo>
                    <a:pt x="1122425" y="68889"/>
                    <a:pt x="1120899" y="68424"/>
                    <a:pt x="1118964" y="68424"/>
                  </a:cubicBezTo>
                  <a:cubicBezTo>
                    <a:pt x="1116881" y="68424"/>
                    <a:pt x="1114351" y="68982"/>
                    <a:pt x="1111374" y="70098"/>
                  </a:cubicBezTo>
                  <a:lnTo>
                    <a:pt x="1109812" y="66080"/>
                  </a:lnTo>
                  <a:close/>
                  <a:moveTo>
                    <a:pt x="533437" y="53579"/>
                  </a:moveTo>
                  <a:cubicBezTo>
                    <a:pt x="542516" y="53579"/>
                    <a:pt x="549957" y="55104"/>
                    <a:pt x="555762" y="58155"/>
                  </a:cubicBezTo>
                  <a:cubicBezTo>
                    <a:pt x="560152" y="60462"/>
                    <a:pt x="563389" y="64071"/>
                    <a:pt x="565473" y="68982"/>
                  </a:cubicBezTo>
                  <a:cubicBezTo>
                    <a:pt x="566812" y="72182"/>
                    <a:pt x="567482" y="78730"/>
                    <a:pt x="567482" y="88628"/>
                  </a:cubicBezTo>
                  <a:lnTo>
                    <a:pt x="567482" y="123342"/>
                  </a:lnTo>
                  <a:cubicBezTo>
                    <a:pt x="567482" y="133090"/>
                    <a:pt x="567668" y="139062"/>
                    <a:pt x="568040" y="141257"/>
                  </a:cubicBezTo>
                  <a:cubicBezTo>
                    <a:pt x="568412" y="143452"/>
                    <a:pt x="569026" y="144922"/>
                    <a:pt x="569882" y="145666"/>
                  </a:cubicBezTo>
                  <a:cubicBezTo>
                    <a:pt x="570737" y="146410"/>
                    <a:pt x="571723" y="146782"/>
                    <a:pt x="572840" y="146782"/>
                  </a:cubicBezTo>
                  <a:cubicBezTo>
                    <a:pt x="574030" y="146782"/>
                    <a:pt x="575072" y="146522"/>
                    <a:pt x="575965" y="146001"/>
                  </a:cubicBezTo>
                  <a:cubicBezTo>
                    <a:pt x="577528" y="145033"/>
                    <a:pt x="580541" y="142317"/>
                    <a:pt x="585006" y="137852"/>
                  </a:cubicBezTo>
                  <a:lnTo>
                    <a:pt x="585006" y="144103"/>
                  </a:lnTo>
                  <a:cubicBezTo>
                    <a:pt x="576672" y="155265"/>
                    <a:pt x="568710" y="160846"/>
                    <a:pt x="561119" y="160846"/>
                  </a:cubicBezTo>
                  <a:cubicBezTo>
                    <a:pt x="557473" y="160846"/>
                    <a:pt x="554571" y="159581"/>
                    <a:pt x="552413" y="157051"/>
                  </a:cubicBezTo>
                  <a:cubicBezTo>
                    <a:pt x="550255" y="154521"/>
                    <a:pt x="549139" y="150205"/>
                    <a:pt x="549064" y="144103"/>
                  </a:cubicBezTo>
                  <a:cubicBezTo>
                    <a:pt x="538572" y="152214"/>
                    <a:pt x="531986" y="156902"/>
                    <a:pt x="529307" y="158168"/>
                  </a:cubicBezTo>
                  <a:cubicBezTo>
                    <a:pt x="525289" y="160028"/>
                    <a:pt x="521010" y="160958"/>
                    <a:pt x="516471" y="160958"/>
                  </a:cubicBezTo>
                  <a:cubicBezTo>
                    <a:pt x="509402" y="160958"/>
                    <a:pt x="503579" y="158540"/>
                    <a:pt x="499002" y="153703"/>
                  </a:cubicBezTo>
                  <a:cubicBezTo>
                    <a:pt x="494426" y="148866"/>
                    <a:pt x="492138" y="142503"/>
                    <a:pt x="492138" y="134615"/>
                  </a:cubicBezTo>
                  <a:cubicBezTo>
                    <a:pt x="492138" y="129630"/>
                    <a:pt x="493254" y="125314"/>
                    <a:pt x="495486" y="121667"/>
                  </a:cubicBezTo>
                  <a:cubicBezTo>
                    <a:pt x="498537" y="116607"/>
                    <a:pt x="503839" y="111845"/>
                    <a:pt x="511392" y="107380"/>
                  </a:cubicBezTo>
                  <a:cubicBezTo>
                    <a:pt x="518945" y="102915"/>
                    <a:pt x="531503" y="97483"/>
                    <a:pt x="549064" y="91083"/>
                  </a:cubicBezTo>
                  <a:lnTo>
                    <a:pt x="549064" y="87065"/>
                  </a:lnTo>
                  <a:cubicBezTo>
                    <a:pt x="549064" y="76870"/>
                    <a:pt x="547446" y="69875"/>
                    <a:pt x="544209" y="66080"/>
                  </a:cubicBezTo>
                  <a:cubicBezTo>
                    <a:pt x="540972" y="62285"/>
                    <a:pt x="536265" y="60387"/>
                    <a:pt x="530089" y="60387"/>
                  </a:cubicBezTo>
                  <a:cubicBezTo>
                    <a:pt x="525401" y="60387"/>
                    <a:pt x="521680" y="61652"/>
                    <a:pt x="518927" y="64183"/>
                  </a:cubicBezTo>
                  <a:cubicBezTo>
                    <a:pt x="516099" y="66713"/>
                    <a:pt x="514685" y="69615"/>
                    <a:pt x="514685" y="72889"/>
                  </a:cubicBezTo>
                  <a:lnTo>
                    <a:pt x="514908" y="79363"/>
                  </a:lnTo>
                  <a:cubicBezTo>
                    <a:pt x="514908" y="82786"/>
                    <a:pt x="514034" y="85428"/>
                    <a:pt x="512285" y="87288"/>
                  </a:cubicBezTo>
                  <a:cubicBezTo>
                    <a:pt x="510536" y="89148"/>
                    <a:pt x="508248" y="90079"/>
                    <a:pt x="505421" y="90079"/>
                  </a:cubicBezTo>
                  <a:cubicBezTo>
                    <a:pt x="502667" y="90079"/>
                    <a:pt x="500416" y="89111"/>
                    <a:pt x="498667" y="87177"/>
                  </a:cubicBezTo>
                  <a:cubicBezTo>
                    <a:pt x="496919" y="85242"/>
                    <a:pt x="496044" y="82600"/>
                    <a:pt x="496044" y="79251"/>
                  </a:cubicBezTo>
                  <a:cubicBezTo>
                    <a:pt x="496044" y="72852"/>
                    <a:pt x="499318" y="66973"/>
                    <a:pt x="505867" y="61615"/>
                  </a:cubicBezTo>
                  <a:cubicBezTo>
                    <a:pt x="512415" y="56257"/>
                    <a:pt x="521606" y="53579"/>
                    <a:pt x="533437" y="53579"/>
                  </a:cubicBezTo>
                  <a:close/>
                  <a:moveTo>
                    <a:pt x="464344" y="53579"/>
                  </a:moveTo>
                  <a:lnTo>
                    <a:pt x="469255" y="53579"/>
                  </a:lnTo>
                  <a:lnTo>
                    <a:pt x="469255" y="135732"/>
                  </a:lnTo>
                  <a:cubicBezTo>
                    <a:pt x="469255" y="142131"/>
                    <a:pt x="469720" y="146391"/>
                    <a:pt x="470650" y="148512"/>
                  </a:cubicBezTo>
                  <a:cubicBezTo>
                    <a:pt x="471581" y="150633"/>
                    <a:pt x="472957" y="152214"/>
                    <a:pt x="474780" y="153256"/>
                  </a:cubicBezTo>
                  <a:cubicBezTo>
                    <a:pt x="476604" y="154298"/>
                    <a:pt x="479934" y="154819"/>
                    <a:pt x="484771" y="154819"/>
                  </a:cubicBezTo>
                  <a:lnTo>
                    <a:pt x="484771" y="158837"/>
                  </a:lnTo>
                  <a:lnTo>
                    <a:pt x="435099" y="158837"/>
                  </a:lnTo>
                  <a:lnTo>
                    <a:pt x="435099" y="154819"/>
                  </a:lnTo>
                  <a:cubicBezTo>
                    <a:pt x="440085" y="154819"/>
                    <a:pt x="443434" y="154335"/>
                    <a:pt x="445145" y="153368"/>
                  </a:cubicBezTo>
                  <a:cubicBezTo>
                    <a:pt x="446857" y="152400"/>
                    <a:pt x="448215" y="150801"/>
                    <a:pt x="449219" y="148568"/>
                  </a:cubicBezTo>
                  <a:cubicBezTo>
                    <a:pt x="450224" y="146336"/>
                    <a:pt x="450726" y="142057"/>
                    <a:pt x="450726" y="135732"/>
                  </a:cubicBezTo>
                  <a:lnTo>
                    <a:pt x="450726" y="96329"/>
                  </a:lnTo>
                  <a:cubicBezTo>
                    <a:pt x="450726" y="85242"/>
                    <a:pt x="450391" y="78061"/>
                    <a:pt x="449722" y="74787"/>
                  </a:cubicBezTo>
                  <a:cubicBezTo>
                    <a:pt x="449201" y="72405"/>
                    <a:pt x="448382" y="70750"/>
                    <a:pt x="447266" y="69819"/>
                  </a:cubicBezTo>
                  <a:cubicBezTo>
                    <a:pt x="446150" y="68889"/>
                    <a:pt x="444624" y="68424"/>
                    <a:pt x="442689" y="68424"/>
                  </a:cubicBezTo>
                  <a:cubicBezTo>
                    <a:pt x="440606" y="68424"/>
                    <a:pt x="438076" y="68982"/>
                    <a:pt x="435099" y="70098"/>
                  </a:cubicBezTo>
                  <a:lnTo>
                    <a:pt x="433536" y="66080"/>
                  </a:lnTo>
                  <a:close/>
                  <a:moveTo>
                    <a:pt x="350044" y="53579"/>
                  </a:moveTo>
                  <a:lnTo>
                    <a:pt x="354955" y="53579"/>
                  </a:lnTo>
                  <a:lnTo>
                    <a:pt x="354955" y="135732"/>
                  </a:lnTo>
                  <a:cubicBezTo>
                    <a:pt x="354955" y="142131"/>
                    <a:pt x="355420" y="146391"/>
                    <a:pt x="356350" y="148512"/>
                  </a:cubicBezTo>
                  <a:cubicBezTo>
                    <a:pt x="357281" y="150633"/>
                    <a:pt x="358657" y="152214"/>
                    <a:pt x="360480" y="153256"/>
                  </a:cubicBezTo>
                  <a:cubicBezTo>
                    <a:pt x="362304" y="154298"/>
                    <a:pt x="365634" y="154819"/>
                    <a:pt x="370471" y="154819"/>
                  </a:cubicBezTo>
                  <a:lnTo>
                    <a:pt x="370471" y="158837"/>
                  </a:lnTo>
                  <a:lnTo>
                    <a:pt x="320799" y="158837"/>
                  </a:lnTo>
                  <a:lnTo>
                    <a:pt x="320799" y="154819"/>
                  </a:lnTo>
                  <a:cubicBezTo>
                    <a:pt x="325785" y="154819"/>
                    <a:pt x="329134" y="154335"/>
                    <a:pt x="330845" y="153368"/>
                  </a:cubicBezTo>
                  <a:cubicBezTo>
                    <a:pt x="332557" y="152400"/>
                    <a:pt x="333915" y="150801"/>
                    <a:pt x="334919" y="148568"/>
                  </a:cubicBezTo>
                  <a:cubicBezTo>
                    <a:pt x="335924" y="146336"/>
                    <a:pt x="336426" y="142057"/>
                    <a:pt x="336426" y="135732"/>
                  </a:cubicBezTo>
                  <a:lnTo>
                    <a:pt x="336426" y="96329"/>
                  </a:lnTo>
                  <a:cubicBezTo>
                    <a:pt x="336426" y="85242"/>
                    <a:pt x="336091" y="78061"/>
                    <a:pt x="335422" y="74787"/>
                  </a:cubicBezTo>
                  <a:cubicBezTo>
                    <a:pt x="334901" y="72405"/>
                    <a:pt x="334082" y="70750"/>
                    <a:pt x="332966" y="69819"/>
                  </a:cubicBezTo>
                  <a:cubicBezTo>
                    <a:pt x="331850" y="68889"/>
                    <a:pt x="330324" y="68424"/>
                    <a:pt x="328389" y="68424"/>
                  </a:cubicBezTo>
                  <a:cubicBezTo>
                    <a:pt x="326306" y="68424"/>
                    <a:pt x="323776" y="68982"/>
                    <a:pt x="320799" y="70098"/>
                  </a:cubicBezTo>
                  <a:lnTo>
                    <a:pt x="319237" y="66080"/>
                  </a:lnTo>
                  <a:close/>
                  <a:moveTo>
                    <a:pt x="4283013" y="53467"/>
                  </a:moveTo>
                  <a:cubicBezTo>
                    <a:pt x="4294473" y="53467"/>
                    <a:pt x="4303886" y="57243"/>
                    <a:pt x="4311253" y="64796"/>
                  </a:cubicBezTo>
                  <a:cubicBezTo>
                    <a:pt x="4318620" y="72349"/>
                    <a:pt x="4322304" y="82451"/>
                    <a:pt x="4322304" y="95102"/>
                  </a:cubicBezTo>
                  <a:lnTo>
                    <a:pt x="4251648" y="95102"/>
                  </a:lnTo>
                  <a:cubicBezTo>
                    <a:pt x="4251573" y="110282"/>
                    <a:pt x="4255257" y="122188"/>
                    <a:pt x="4262698" y="130820"/>
                  </a:cubicBezTo>
                  <a:cubicBezTo>
                    <a:pt x="4270140" y="139452"/>
                    <a:pt x="4278883" y="143768"/>
                    <a:pt x="4288929" y="143768"/>
                  </a:cubicBezTo>
                  <a:cubicBezTo>
                    <a:pt x="4295626" y="143768"/>
                    <a:pt x="4301449" y="141927"/>
                    <a:pt x="4306398" y="138243"/>
                  </a:cubicBezTo>
                  <a:cubicBezTo>
                    <a:pt x="4311346" y="134560"/>
                    <a:pt x="4315495" y="128253"/>
                    <a:pt x="4318844" y="119323"/>
                  </a:cubicBezTo>
                  <a:lnTo>
                    <a:pt x="4322304" y="121556"/>
                  </a:lnTo>
                  <a:cubicBezTo>
                    <a:pt x="4320741" y="131751"/>
                    <a:pt x="4316202" y="141034"/>
                    <a:pt x="4308686" y="149405"/>
                  </a:cubicBezTo>
                  <a:cubicBezTo>
                    <a:pt x="4301170" y="157777"/>
                    <a:pt x="4291757" y="161963"/>
                    <a:pt x="4280446" y="161963"/>
                  </a:cubicBezTo>
                  <a:cubicBezTo>
                    <a:pt x="4268168" y="161963"/>
                    <a:pt x="4257657" y="157182"/>
                    <a:pt x="4248913" y="147619"/>
                  </a:cubicBezTo>
                  <a:cubicBezTo>
                    <a:pt x="4240169" y="138057"/>
                    <a:pt x="4235798" y="125202"/>
                    <a:pt x="4235798" y="109054"/>
                  </a:cubicBezTo>
                  <a:cubicBezTo>
                    <a:pt x="4235798" y="91567"/>
                    <a:pt x="4240281" y="77931"/>
                    <a:pt x="4249248" y="68145"/>
                  </a:cubicBezTo>
                  <a:cubicBezTo>
                    <a:pt x="4258215" y="58360"/>
                    <a:pt x="4269470" y="53467"/>
                    <a:pt x="4283013" y="53467"/>
                  </a:cubicBezTo>
                  <a:close/>
                  <a:moveTo>
                    <a:pt x="711138" y="53467"/>
                  </a:moveTo>
                  <a:cubicBezTo>
                    <a:pt x="722598" y="53467"/>
                    <a:pt x="732011" y="57243"/>
                    <a:pt x="739378" y="64796"/>
                  </a:cubicBezTo>
                  <a:cubicBezTo>
                    <a:pt x="746745" y="72349"/>
                    <a:pt x="750429" y="82451"/>
                    <a:pt x="750429" y="95102"/>
                  </a:cubicBezTo>
                  <a:lnTo>
                    <a:pt x="679773" y="95102"/>
                  </a:lnTo>
                  <a:cubicBezTo>
                    <a:pt x="679698" y="110282"/>
                    <a:pt x="683382" y="122188"/>
                    <a:pt x="690823" y="130820"/>
                  </a:cubicBezTo>
                  <a:cubicBezTo>
                    <a:pt x="698265" y="139452"/>
                    <a:pt x="707008" y="143768"/>
                    <a:pt x="717054" y="143768"/>
                  </a:cubicBezTo>
                  <a:cubicBezTo>
                    <a:pt x="723751" y="143768"/>
                    <a:pt x="729574" y="141927"/>
                    <a:pt x="734523" y="138243"/>
                  </a:cubicBezTo>
                  <a:cubicBezTo>
                    <a:pt x="739471" y="134560"/>
                    <a:pt x="743620" y="128253"/>
                    <a:pt x="746969" y="119323"/>
                  </a:cubicBezTo>
                  <a:lnTo>
                    <a:pt x="750429" y="121556"/>
                  </a:lnTo>
                  <a:cubicBezTo>
                    <a:pt x="748866" y="131751"/>
                    <a:pt x="744327" y="141034"/>
                    <a:pt x="736811" y="149405"/>
                  </a:cubicBezTo>
                  <a:cubicBezTo>
                    <a:pt x="729295" y="157777"/>
                    <a:pt x="719882" y="161963"/>
                    <a:pt x="708571" y="161963"/>
                  </a:cubicBezTo>
                  <a:cubicBezTo>
                    <a:pt x="696293" y="161963"/>
                    <a:pt x="685782" y="157182"/>
                    <a:pt x="677038" y="147619"/>
                  </a:cubicBezTo>
                  <a:cubicBezTo>
                    <a:pt x="668294" y="138057"/>
                    <a:pt x="663922" y="125202"/>
                    <a:pt x="663922" y="109054"/>
                  </a:cubicBezTo>
                  <a:cubicBezTo>
                    <a:pt x="663922" y="91567"/>
                    <a:pt x="668406" y="77931"/>
                    <a:pt x="677373" y="68145"/>
                  </a:cubicBezTo>
                  <a:cubicBezTo>
                    <a:pt x="686340" y="58360"/>
                    <a:pt x="697595" y="53467"/>
                    <a:pt x="711138" y="53467"/>
                  </a:cubicBezTo>
                  <a:close/>
                  <a:moveTo>
                    <a:pt x="74005" y="38733"/>
                  </a:moveTo>
                  <a:lnTo>
                    <a:pt x="47662" y="99901"/>
                  </a:lnTo>
                  <a:lnTo>
                    <a:pt x="99678" y="99901"/>
                  </a:lnTo>
                  <a:close/>
                  <a:moveTo>
                    <a:pt x="4584539" y="22994"/>
                  </a:moveTo>
                  <a:lnTo>
                    <a:pt x="4587999" y="22994"/>
                  </a:lnTo>
                  <a:lnTo>
                    <a:pt x="4587999" y="56592"/>
                  </a:lnTo>
                  <a:lnTo>
                    <a:pt x="4611886" y="56592"/>
                  </a:lnTo>
                  <a:lnTo>
                    <a:pt x="4611886" y="64406"/>
                  </a:lnTo>
                  <a:lnTo>
                    <a:pt x="4587999" y="64406"/>
                  </a:lnTo>
                  <a:lnTo>
                    <a:pt x="4587999" y="130709"/>
                  </a:lnTo>
                  <a:cubicBezTo>
                    <a:pt x="4587999" y="137332"/>
                    <a:pt x="4588948" y="141796"/>
                    <a:pt x="4590846" y="144103"/>
                  </a:cubicBezTo>
                  <a:cubicBezTo>
                    <a:pt x="4592743" y="146410"/>
                    <a:pt x="4595180" y="147564"/>
                    <a:pt x="4598157" y="147564"/>
                  </a:cubicBezTo>
                  <a:cubicBezTo>
                    <a:pt x="4600612" y="147564"/>
                    <a:pt x="4602994" y="146801"/>
                    <a:pt x="4605301" y="145275"/>
                  </a:cubicBezTo>
                  <a:cubicBezTo>
                    <a:pt x="4607607" y="143750"/>
                    <a:pt x="4609393" y="141499"/>
                    <a:pt x="4610658" y="138522"/>
                  </a:cubicBezTo>
                  <a:lnTo>
                    <a:pt x="4615012" y="138522"/>
                  </a:lnTo>
                  <a:cubicBezTo>
                    <a:pt x="4612407" y="145815"/>
                    <a:pt x="4608724" y="151303"/>
                    <a:pt x="4603961" y="154986"/>
                  </a:cubicBezTo>
                  <a:cubicBezTo>
                    <a:pt x="4599199" y="158670"/>
                    <a:pt x="4594287" y="160512"/>
                    <a:pt x="4589227" y="160512"/>
                  </a:cubicBezTo>
                  <a:cubicBezTo>
                    <a:pt x="4585804" y="160512"/>
                    <a:pt x="4582455" y="159563"/>
                    <a:pt x="4579181" y="157665"/>
                  </a:cubicBezTo>
                  <a:cubicBezTo>
                    <a:pt x="4575907" y="155768"/>
                    <a:pt x="4573489" y="153052"/>
                    <a:pt x="4571926" y="149517"/>
                  </a:cubicBezTo>
                  <a:cubicBezTo>
                    <a:pt x="4570363" y="145982"/>
                    <a:pt x="4569582" y="140531"/>
                    <a:pt x="4569582" y="133164"/>
                  </a:cubicBezTo>
                  <a:lnTo>
                    <a:pt x="4569582" y="64406"/>
                  </a:lnTo>
                  <a:lnTo>
                    <a:pt x="4553397" y="64406"/>
                  </a:lnTo>
                  <a:lnTo>
                    <a:pt x="4553397" y="60722"/>
                  </a:lnTo>
                  <a:cubicBezTo>
                    <a:pt x="4557490" y="59085"/>
                    <a:pt x="4561675" y="56313"/>
                    <a:pt x="4565954" y="52407"/>
                  </a:cubicBezTo>
                  <a:cubicBezTo>
                    <a:pt x="4570233" y="48500"/>
                    <a:pt x="4574047" y="43868"/>
                    <a:pt x="4577395" y="38510"/>
                  </a:cubicBezTo>
                  <a:cubicBezTo>
                    <a:pt x="4579107" y="35682"/>
                    <a:pt x="4581488" y="30510"/>
                    <a:pt x="4584539" y="22994"/>
                  </a:cubicBezTo>
                  <a:close/>
                  <a:moveTo>
                    <a:pt x="622139" y="22994"/>
                  </a:moveTo>
                  <a:lnTo>
                    <a:pt x="625599" y="22994"/>
                  </a:lnTo>
                  <a:lnTo>
                    <a:pt x="625599" y="56592"/>
                  </a:lnTo>
                  <a:lnTo>
                    <a:pt x="649486" y="56592"/>
                  </a:lnTo>
                  <a:lnTo>
                    <a:pt x="649486" y="64406"/>
                  </a:lnTo>
                  <a:lnTo>
                    <a:pt x="625599" y="64406"/>
                  </a:lnTo>
                  <a:lnTo>
                    <a:pt x="625599" y="130709"/>
                  </a:lnTo>
                  <a:cubicBezTo>
                    <a:pt x="625599" y="137332"/>
                    <a:pt x="626548" y="141796"/>
                    <a:pt x="628446" y="144103"/>
                  </a:cubicBezTo>
                  <a:cubicBezTo>
                    <a:pt x="630343" y="146410"/>
                    <a:pt x="632780" y="147564"/>
                    <a:pt x="635757" y="147564"/>
                  </a:cubicBezTo>
                  <a:cubicBezTo>
                    <a:pt x="638212" y="147564"/>
                    <a:pt x="640594" y="146801"/>
                    <a:pt x="642900" y="145275"/>
                  </a:cubicBezTo>
                  <a:cubicBezTo>
                    <a:pt x="645207" y="143750"/>
                    <a:pt x="646993" y="141499"/>
                    <a:pt x="648258" y="138522"/>
                  </a:cubicBezTo>
                  <a:lnTo>
                    <a:pt x="652611" y="138522"/>
                  </a:lnTo>
                  <a:cubicBezTo>
                    <a:pt x="650007" y="145815"/>
                    <a:pt x="646323" y="151303"/>
                    <a:pt x="641561" y="154986"/>
                  </a:cubicBezTo>
                  <a:cubicBezTo>
                    <a:pt x="636798" y="158670"/>
                    <a:pt x="631887" y="160512"/>
                    <a:pt x="626827" y="160512"/>
                  </a:cubicBezTo>
                  <a:cubicBezTo>
                    <a:pt x="623404" y="160512"/>
                    <a:pt x="620055" y="159563"/>
                    <a:pt x="616781" y="157665"/>
                  </a:cubicBezTo>
                  <a:cubicBezTo>
                    <a:pt x="613507" y="155768"/>
                    <a:pt x="611088" y="153052"/>
                    <a:pt x="609526" y="149517"/>
                  </a:cubicBezTo>
                  <a:cubicBezTo>
                    <a:pt x="607963" y="145982"/>
                    <a:pt x="607182" y="140531"/>
                    <a:pt x="607182" y="133164"/>
                  </a:cubicBezTo>
                  <a:lnTo>
                    <a:pt x="607182" y="64406"/>
                  </a:lnTo>
                  <a:lnTo>
                    <a:pt x="590997" y="64406"/>
                  </a:lnTo>
                  <a:lnTo>
                    <a:pt x="590997" y="60722"/>
                  </a:lnTo>
                  <a:cubicBezTo>
                    <a:pt x="595089" y="59085"/>
                    <a:pt x="599275" y="56313"/>
                    <a:pt x="603554" y="52407"/>
                  </a:cubicBezTo>
                  <a:cubicBezTo>
                    <a:pt x="607833" y="48500"/>
                    <a:pt x="611647" y="43868"/>
                    <a:pt x="614995" y="38510"/>
                  </a:cubicBezTo>
                  <a:cubicBezTo>
                    <a:pt x="616707" y="35682"/>
                    <a:pt x="619088" y="30510"/>
                    <a:pt x="622139" y="22994"/>
                  </a:cubicBezTo>
                  <a:close/>
                  <a:moveTo>
                    <a:pt x="3790392" y="7479"/>
                  </a:moveTo>
                  <a:lnTo>
                    <a:pt x="3855802" y="7479"/>
                  </a:lnTo>
                  <a:lnTo>
                    <a:pt x="3855802" y="11609"/>
                  </a:lnTo>
                  <a:lnTo>
                    <a:pt x="3849998" y="11609"/>
                  </a:lnTo>
                  <a:cubicBezTo>
                    <a:pt x="3843747" y="11609"/>
                    <a:pt x="3839282" y="13581"/>
                    <a:pt x="3836603" y="17525"/>
                  </a:cubicBezTo>
                  <a:cubicBezTo>
                    <a:pt x="3834743" y="20204"/>
                    <a:pt x="3833813" y="25785"/>
                    <a:pt x="3833813" y="34268"/>
                  </a:cubicBezTo>
                  <a:lnTo>
                    <a:pt x="3833813" y="100236"/>
                  </a:lnTo>
                  <a:cubicBezTo>
                    <a:pt x="3833813" y="106115"/>
                    <a:pt x="3834352" y="112849"/>
                    <a:pt x="3835431" y="120440"/>
                  </a:cubicBezTo>
                  <a:cubicBezTo>
                    <a:pt x="3836510" y="128030"/>
                    <a:pt x="3838463" y="133946"/>
                    <a:pt x="3841291" y="138187"/>
                  </a:cubicBezTo>
                  <a:cubicBezTo>
                    <a:pt x="3844119" y="142429"/>
                    <a:pt x="3848193" y="145926"/>
                    <a:pt x="3853514" y="148680"/>
                  </a:cubicBezTo>
                  <a:cubicBezTo>
                    <a:pt x="3858834" y="151433"/>
                    <a:pt x="3865364" y="152810"/>
                    <a:pt x="3873103" y="152810"/>
                  </a:cubicBezTo>
                  <a:cubicBezTo>
                    <a:pt x="3883000" y="152810"/>
                    <a:pt x="3891856" y="150652"/>
                    <a:pt x="3899669" y="146336"/>
                  </a:cubicBezTo>
                  <a:cubicBezTo>
                    <a:pt x="3907483" y="142020"/>
                    <a:pt x="3912822" y="136494"/>
                    <a:pt x="3915687" y="129760"/>
                  </a:cubicBezTo>
                  <a:cubicBezTo>
                    <a:pt x="3918552" y="123025"/>
                    <a:pt x="3919984" y="111622"/>
                    <a:pt x="3919984" y="95548"/>
                  </a:cubicBezTo>
                  <a:lnTo>
                    <a:pt x="3919984" y="34268"/>
                  </a:lnTo>
                  <a:cubicBezTo>
                    <a:pt x="3919984" y="24818"/>
                    <a:pt x="3918942" y="18902"/>
                    <a:pt x="3916859" y="16520"/>
                  </a:cubicBezTo>
                  <a:cubicBezTo>
                    <a:pt x="3913957" y="13246"/>
                    <a:pt x="3909641" y="11609"/>
                    <a:pt x="3903911" y="11609"/>
                  </a:cubicBezTo>
                  <a:lnTo>
                    <a:pt x="3898218" y="11609"/>
                  </a:lnTo>
                  <a:lnTo>
                    <a:pt x="3898218" y="7479"/>
                  </a:lnTo>
                  <a:lnTo>
                    <a:pt x="3951796" y="7479"/>
                  </a:lnTo>
                  <a:lnTo>
                    <a:pt x="3951796" y="11609"/>
                  </a:lnTo>
                  <a:lnTo>
                    <a:pt x="3946103" y="11609"/>
                  </a:lnTo>
                  <a:cubicBezTo>
                    <a:pt x="3940150" y="11609"/>
                    <a:pt x="3935574" y="14102"/>
                    <a:pt x="3932374" y="19088"/>
                  </a:cubicBezTo>
                  <a:cubicBezTo>
                    <a:pt x="3930811" y="21394"/>
                    <a:pt x="3930030" y="26752"/>
                    <a:pt x="3930030" y="35161"/>
                  </a:cubicBezTo>
                  <a:lnTo>
                    <a:pt x="3930030" y="96553"/>
                  </a:lnTo>
                  <a:cubicBezTo>
                    <a:pt x="3930030" y="111733"/>
                    <a:pt x="3928523" y="123509"/>
                    <a:pt x="3925509" y="131881"/>
                  </a:cubicBezTo>
                  <a:cubicBezTo>
                    <a:pt x="3922496" y="140252"/>
                    <a:pt x="3916580" y="147433"/>
                    <a:pt x="3907762" y="153424"/>
                  </a:cubicBezTo>
                  <a:cubicBezTo>
                    <a:pt x="3898944" y="159414"/>
                    <a:pt x="3886944" y="162409"/>
                    <a:pt x="3871764" y="162409"/>
                  </a:cubicBezTo>
                  <a:cubicBezTo>
                    <a:pt x="3855244" y="162409"/>
                    <a:pt x="3842705" y="159544"/>
                    <a:pt x="3834147" y="153814"/>
                  </a:cubicBezTo>
                  <a:cubicBezTo>
                    <a:pt x="3825590" y="148084"/>
                    <a:pt x="3819525" y="140383"/>
                    <a:pt x="3815953" y="130709"/>
                  </a:cubicBezTo>
                  <a:cubicBezTo>
                    <a:pt x="3813572" y="124086"/>
                    <a:pt x="3812381" y="111659"/>
                    <a:pt x="3812381" y="93427"/>
                  </a:cubicBezTo>
                  <a:lnTo>
                    <a:pt x="3812381" y="34268"/>
                  </a:lnTo>
                  <a:cubicBezTo>
                    <a:pt x="3812381" y="24966"/>
                    <a:pt x="3811098" y="18864"/>
                    <a:pt x="3808530" y="15962"/>
                  </a:cubicBezTo>
                  <a:cubicBezTo>
                    <a:pt x="3805963" y="13060"/>
                    <a:pt x="3801815" y="11609"/>
                    <a:pt x="3796085" y="11609"/>
                  </a:cubicBezTo>
                  <a:lnTo>
                    <a:pt x="3790392" y="11609"/>
                  </a:lnTo>
                  <a:close/>
                  <a:moveTo>
                    <a:pt x="3033675" y="7479"/>
                  </a:moveTo>
                  <a:lnTo>
                    <a:pt x="3074752" y="7479"/>
                  </a:lnTo>
                  <a:lnTo>
                    <a:pt x="3167286" y="120998"/>
                  </a:lnTo>
                  <a:lnTo>
                    <a:pt x="3167286" y="33710"/>
                  </a:lnTo>
                  <a:cubicBezTo>
                    <a:pt x="3167286" y="24408"/>
                    <a:pt x="3166244" y="18604"/>
                    <a:pt x="3164160" y="16297"/>
                  </a:cubicBezTo>
                  <a:cubicBezTo>
                    <a:pt x="3161407" y="13172"/>
                    <a:pt x="3157054" y="11609"/>
                    <a:pt x="3151101" y="11609"/>
                  </a:cubicBezTo>
                  <a:lnTo>
                    <a:pt x="3145855" y="11609"/>
                  </a:lnTo>
                  <a:lnTo>
                    <a:pt x="3145855" y="7479"/>
                  </a:lnTo>
                  <a:lnTo>
                    <a:pt x="3198540" y="7479"/>
                  </a:lnTo>
                  <a:lnTo>
                    <a:pt x="3198540" y="11609"/>
                  </a:lnTo>
                  <a:lnTo>
                    <a:pt x="3193182" y="11609"/>
                  </a:lnTo>
                  <a:cubicBezTo>
                    <a:pt x="3186782" y="11609"/>
                    <a:pt x="3182243" y="13544"/>
                    <a:pt x="3179564" y="17413"/>
                  </a:cubicBezTo>
                  <a:cubicBezTo>
                    <a:pt x="3177927" y="19795"/>
                    <a:pt x="3177109" y="25227"/>
                    <a:pt x="3177109" y="33710"/>
                  </a:cubicBezTo>
                  <a:lnTo>
                    <a:pt x="3177109" y="161293"/>
                  </a:lnTo>
                  <a:lnTo>
                    <a:pt x="3173090" y="161293"/>
                  </a:lnTo>
                  <a:lnTo>
                    <a:pt x="3073301" y="39403"/>
                  </a:lnTo>
                  <a:lnTo>
                    <a:pt x="3073301" y="132606"/>
                  </a:lnTo>
                  <a:cubicBezTo>
                    <a:pt x="3073301" y="141908"/>
                    <a:pt x="3074305" y="147712"/>
                    <a:pt x="3076315" y="150019"/>
                  </a:cubicBezTo>
                  <a:cubicBezTo>
                    <a:pt x="3079142" y="153145"/>
                    <a:pt x="3083496" y="154707"/>
                    <a:pt x="3089374" y="154707"/>
                  </a:cubicBezTo>
                  <a:lnTo>
                    <a:pt x="3094732" y="154707"/>
                  </a:lnTo>
                  <a:lnTo>
                    <a:pt x="3094732" y="158837"/>
                  </a:lnTo>
                  <a:lnTo>
                    <a:pt x="3042047" y="158837"/>
                  </a:lnTo>
                  <a:lnTo>
                    <a:pt x="3042047" y="154707"/>
                  </a:lnTo>
                  <a:lnTo>
                    <a:pt x="3047293" y="154707"/>
                  </a:lnTo>
                  <a:cubicBezTo>
                    <a:pt x="3053767" y="154707"/>
                    <a:pt x="3058344" y="152772"/>
                    <a:pt x="3061023" y="148903"/>
                  </a:cubicBezTo>
                  <a:cubicBezTo>
                    <a:pt x="3062660" y="146522"/>
                    <a:pt x="3063478" y="141089"/>
                    <a:pt x="3063478" y="132606"/>
                  </a:cubicBezTo>
                  <a:lnTo>
                    <a:pt x="3063478" y="27348"/>
                  </a:lnTo>
                  <a:cubicBezTo>
                    <a:pt x="3059088" y="22213"/>
                    <a:pt x="3055758" y="18827"/>
                    <a:pt x="3053488" y="17190"/>
                  </a:cubicBezTo>
                  <a:cubicBezTo>
                    <a:pt x="3051219" y="15553"/>
                    <a:pt x="3047888" y="14027"/>
                    <a:pt x="3043498" y="12614"/>
                  </a:cubicBezTo>
                  <a:cubicBezTo>
                    <a:pt x="3041340" y="11944"/>
                    <a:pt x="3038066" y="11609"/>
                    <a:pt x="3033675" y="11609"/>
                  </a:cubicBezTo>
                  <a:close/>
                  <a:moveTo>
                    <a:pt x="2402198" y="7479"/>
                  </a:moveTo>
                  <a:lnTo>
                    <a:pt x="2514823" y="7479"/>
                  </a:lnTo>
                  <a:lnTo>
                    <a:pt x="2516274" y="40742"/>
                  </a:lnTo>
                  <a:lnTo>
                    <a:pt x="2512368" y="40742"/>
                  </a:lnTo>
                  <a:cubicBezTo>
                    <a:pt x="2510433" y="33673"/>
                    <a:pt x="2508182" y="28482"/>
                    <a:pt x="2505615" y="25171"/>
                  </a:cubicBezTo>
                  <a:cubicBezTo>
                    <a:pt x="2503047" y="21860"/>
                    <a:pt x="2499885" y="19460"/>
                    <a:pt x="2496127" y="17971"/>
                  </a:cubicBezTo>
                  <a:cubicBezTo>
                    <a:pt x="2492369" y="16483"/>
                    <a:pt x="2486546" y="15739"/>
                    <a:pt x="2478658" y="15739"/>
                  </a:cubicBezTo>
                  <a:lnTo>
                    <a:pt x="2445283" y="15739"/>
                  </a:lnTo>
                  <a:lnTo>
                    <a:pt x="2445283" y="75233"/>
                  </a:lnTo>
                  <a:lnTo>
                    <a:pt x="2472854" y="75233"/>
                  </a:lnTo>
                  <a:cubicBezTo>
                    <a:pt x="2479179" y="75233"/>
                    <a:pt x="2483811" y="73838"/>
                    <a:pt x="2486751" y="71047"/>
                  </a:cubicBezTo>
                  <a:cubicBezTo>
                    <a:pt x="2489690" y="68257"/>
                    <a:pt x="2491643" y="62731"/>
                    <a:pt x="2492611" y="54472"/>
                  </a:cubicBezTo>
                  <a:lnTo>
                    <a:pt x="2496741" y="54472"/>
                  </a:lnTo>
                  <a:lnTo>
                    <a:pt x="2496741" y="105706"/>
                  </a:lnTo>
                  <a:lnTo>
                    <a:pt x="2492611" y="105706"/>
                  </a:lnTo>
                  <a:cubicBezTo>
                    <a:pt x="2492536" y="99827"/>
                    <a:pt x="2491774" y="95511"/>
                    <a:pt x="2490323" y="92758"/>
                  </a:cubicBezTo>
                  <a:cubicBezTo>
                    <a:pt x="2488871" y="90004"/>
                    <a:pt x="2486862" y="87939"/>
                    <a:pt x="2484295" y="86563"/>
                  </a:cubicBezTo>
                  <a:cubicBezTo>
                    <a:pt x="2481728" y="85186"/>
                    <a:pt x="2477914" y="84498"/>
                    <a:pt x="2472854" y="84498"/>
                  </a:cubicBezTo>
                  <a:lnTo>
                    <a:pt x="2445283" y="84498"/>
                  </a:lnTo>
                  <a:lnTo>
                    <a:pt x="2445283" y="132048"/>
                  </a:lnTo>
                  <a:cubicBezTo>
                    <a:pt x="2445283" y="139713"/>
                    <a:pt x="2445767" y="144773"/>
                    <a:pt x="2446734" y="147229"/>
                  </a:cubicBezTo>
                  <a:cubicBezTo>
                    <a:pt x="2447479" y="149089"/>
                    <a:pt x="2449041" y="150689"/>
                    <a:pt x="2451423" y="152028"/>
                  </a:cubicBezTo>
                  <a:cubicBezTo>
                    <a:pt x="2454697" y="153814"/>
                    <a:pt x="2458120" y="154707"/>
                    <a:pt x="2461692" y="154707"/>
                  </a:cubicBezTo>
                  <a:lnTo>
                    <a:pt x="2467161" y="154707"/>
                  </a:lnTo>
                  <a:lnTo>
                    <a:pt x="2467161" y="158837"/>
                  </a:lnTo>
                  <a:lnTo>
                    <a:pt x="2402198" y="158837"/>
                  </a:lnTo>
                  <a:lnTo>
                    <a:pt x="2402198" y="154707"/>
                  </a:lnTo>
                  <a:lnTo>
                    <a:pt x="2407555" y="154707"/>
                  </a:lnTo>
                  <a:cubicBezTo>
                    <a:pt x="2413806" y="154707"/>
                    <a:pt x="2418346" y="152884"/>
                    <a:pt x="2421173" y="149238"/>
                  </a:cubicBezTo>
                  <a:cubicBezTo>
                    <a:pt x="2422959" y="146857"/>
                    <a:pt x="2423852" y="141127"/>
                    <a:pt x="2423852" y="132048"/>
                  </a:cubicBezTo>
                  <a:lnTo>
                    <a:pt x="2423852" y="34268"/>
                  </a:lnTo>
                  <a:cubicBezTo>
                    <a:pt x="2423852" y="26603"/>
                    <a:pt x="2423368" y="21543"/>
                    <a:pt x="2422401" y="19088"/>
                  </a:cubicBezTo>
                  <a:cubicBezTo>
                    <a:pt x="2421657" y="17227"/>
                    <a:pt x="2420131" y="15627"/>
                    <a:pt x="2417825" y="14288"/>
                  </a:cubicBezTo>
                  <a:cubicBezTo>
                    <a:pt x="2414625" y="12502"/>
                    <a:pt x="2411202" y="11609"/>
                    <a:pt x="2407555" y="11609"/>
                  </a:cubicBezTo>
                  <a:lnTo>
                    <a:pt x="2402198" y="11609"/>
                  </a:lnTo>
                  <a:close/>
                  <a:moveTo>
                    <a:pt x="945096" y="7479"/>
                  </a:moveTo>
                  <a:lnTo>
                    <a:pt x="1009948" y="7479"/>
                  </a:lnTo>
                  <a:lnTo>
                    <a:pt x="1009948" y="11609"/>
                  </a:lnTo>
                  <a:lnTo>
                    <a:pt x="1004478" y="11609"/>
                  </a:lnTo>
                  <a:cubicBezTo>
                    <a:pt x="1000907" y="11609"/>
                    <a:pt x="997521" y="12465"/>
                    <a:pt x="994321" y="14176"/>
                  </a:cubicBezTo>
                  <a:cubicBezTo>
                    <a:pt x="992014" y="15367"/>
                    <a:pt x="990414" y="17171"/>
                    <a:pt x="989521" y="19590"/>
                  </a:cubicBezTo>
                  <a:cubicBezTo>
                    <a:pt x="988628" y="22008"/>
                    <a:pt x="988182" y="26938"/>
                    <a:pt x="988182" y="34380"/>
                  </a:cubicBezTo>
                  <a:lnTo>
                    <a:pt x="988182" y="77689"/>
                  </a:lnTo>
                  <a:lnTo>
                    <a:pt x="1058503" y="77689"/>
                  </a:lnTo>
                  <a:lnTo>
                    <a:pt x="1058503" y="34380"/>
                  </a:lnTo>
                  <a:cubicBezTo>
                    <a:pt x="1058503" y="26641"/>
                    <a:pt x="1058019" y="21543"/>
                    <a:pt x="1057052" y="19088"/>
                  </a:cubicBezTo>
                  <a:cubicBezTo>
                    <a:pt x="1056308" y="17227"/>
                    <a:pt x="1054745" y="15627"/>
                    <a:pt x="1052364" y="14288"/>
                  </a:cubicBezTo>
                  <a:cubicBezTo>
                    <a:pt x="1049164" y="12502"/>
                    <a:pt x="1045778" y="11609"/>
                    <a:pt x="1042206" y="11609"/>
                  </a:cubicBezTo>
                  <a:lnTo>
                    <a:pt x="1036849" y="11609"/>
                  </a:lnTo>
                  <a:lnTo>
                    <a:pt x="1036849" y="7479"/>
                  </a:lnTo>
                  <a:lnTo>
                    <a:pt x="1101589" y="7479"/>
                  </a:lnTo>
                  <a:lnTo>
                    <a:pt x="1101589" y="11609"/>
                  </a:lnTo>
                  <a:lnTo>
                    <a:pt x="1096231" y="11609"/>
                  </a:lnTo>
                  <a:cubicBezTo>
                    <a:pt x="1092659" y="11609"/>
                    <a:pt x="1089273" y="12465"/>
                    <a:pt x="1086073" y="14176"/>
                  </a:cubicBezTo>
                  <a:cubicBezTo>
                    <a:pt x="1083692" y="15367"/>
                    <a:pt x="1082074" y="17171"/>
                    <a:pt x="1081218" y="19590"/>
                  </a:cubicBezTo>
                  <a:cubicBezTo>
                    <a:pt x="1080362" y="22008"/>
                    <a:pt x="1079934" y="26938"/>
                    <a:pt x="1079934" y="34380"/>
                  </a:cubicBezTo>
                  <a:lnTo>
                    <a:pt x="1079934" y="132048"/>
                  </a:lnTo>
                  <a:cubicBezTo>
                    <a:pt x="1079934" y="139713"/>
                    <a:pt x="1080418" y="144773"/>
                    <a:pt x="1081385" y="147229"/>
                  </a:cubicBezTo>
                  <a:cubicBezTo>
                    <a:pt x="1082129" y="149089"/>
                    <a:pt x="1083655" y="150689"/>
                    <a:pt x="1085962" y="152028"/>
                  </a:cubicBezTo>
                  <a:cubicBezTo>
                    <a:pt x="1089236" y="153814"/>
                    <a:pt x="1092659" y="154707"/>
                    <a:pt x="1096231" y="154707"/>
                  </a:cubicBezTo>
                  <a:lnTo>
                    <a:pt x="1101589" y="154707"/>
                  </a:lnTo>
                  <a:lnTo>
                    <a:pt x="1101589" y="158837"/>
                  </a:lnTo>
                  <a:lnTo>
                    <a:pt x="1036849" y="158837"/>
                  </a:lnTo>
                  <a:lnTo>
                    <a:pt x="1036849" y="154707"/>
                  </a:lnTo>
                  <a:lnTo>
                    <a:pt x="1042206" y="154707"/>
                  </a:lnTo>
                  <a:cubicBezTo>
                    <a:pt x="1048383" y="154707"/>
                    <a:pt x="1052885" y="152884"/>
                    <a:pt x="1055712" y="149238"/>
                  </a:cubicBezTo>
                  <a:cubicBezTo>
                    <a:pt x="1057573" y="146857"/>
                    <a:pt x="1058503" y="141127"/>
                    <a:pt x="1058503" y="132048"/>
                  </a:cubicBezTo>
                  <a:lnTo>
                    <a:pt x="1058503" y="85949"/>
                  </a:lnTo>
                  <a:lnTo>
                    <a:pt x="988182" y="85949"/>
                  </a:lnTo>
                  <a:lnTo>
                    <a:pt x="988182" y="132048"/>
                  </a:lnTo>
                  <a:cubicBezTo>
                    <a:pt x="988182" y="139713"/>
                    <a:pt x="988665" y="144773"/>
                    <a:pt x="989633" y="147229"/>
                  </a:cubicBezTo>
                  <a:cubicBezTo>
                    <a:pt x="990377" y="149089"/>
                    <a:pt x="991940" y="150689"/>
                    <a:pt x="994321" y="152028"/>
                  </a:cubicBezTo>
                  <a:cubicBezTo>
                    <a:pt x="997521" y="153814"/>
                    <a:pt x="1000907" y="154707"/>
                    <a:pt x="1004478" y="154707"/>
                  </a:cubicBezTo>
                  <a:lnTo>
                    <a:pt x="1009948" y="154707"/>
                  </a:lnTo>
                  <a:lnTo>
                    <a:pt x="1009948" y="158837"/>
                  </a:lnTo>
                  <a:lnTo>
                    <a:pt x="945096" y="158837"/>
                  </a:lnTo>
                  <a:lnTo>
                    <a:pt x="945096" y="154707"/>
                  </a:lnTo>
                  <a:lnTo>
                    <a:pt x="950454" y="154707"/>
                  </a:lnTo>
                  <a:cubicBezTo>
                    <a:pt x="956705" y="154707"/>
                    <a:pt x="961244" y="152884"/>
                    <a:pt x="964072" y="149238"/>
                  </a:cubicBezTo>
                  <a:cubicBezTo>
                    <a:pt x="965858" y="146857"/>
                    <a:pt x="966750" y="141127"/>
                    <a:pt x="966750" y="132048"/>
                  </a:cubicBezTo>
                  <a:lnTo>
                    <a:pt x="966750" y="34380"/>
                  </a:lnTo>
                  <a:cubicBezTo>
                    <a:pt x="966750" y="26641"/>
                    <a:pt x="966267" y="21543"/>
                    <a:pt x="965299" y="19088"/>
                  </a:cubicBezTo>
                  <a:cubicBezTo>
                    <a:pt x="964555" y="17227"/>
                    <a:pt x="963030" y="15627"/>
                    <a:pt x="960723" y="14288"/>
                  </a:cubicBezTo>
                  <a:cubicBezTo>
                    <a:pt x="957449" y="12502"/>
                    <a:pt x="954026" y="11609"/>
                    <a:pt x="950454" y="11609"/>
                  </a:cubicBezTo>
                  <a:lnTo>
                    <a:pt x="945096" y="11609"/>
                  </a:lnTo>
                  <a:close/>
                  <a:moveTo>
                    <a:pt x="1514140" y="4019"/>
                  </a:moveTo>
                  <a:cubicBezTo>
                    <a:pt x="1522177" y="4019"/>
                    <a:pt x="1530698" y="5991"/>
                    <a:pt x="1539702" y="9935"/>
                  </a:cubicBezTo>
                  <a:cubicBezTo>
                    <a:pt x="1543869" y="11795"/>
                    <a:pt x="1546808" y="12725"/>
                    <a:pt x="1548520" y="12725"/>
                  </a:cubicBezTo>
                  <a:cubicBezTo>
                    <a:pt x="1550454" y="12725"/>
                    <a:pt x="1552036" y="12149"/>
                    <a:pt x="1553264" y="10995"/>
                  </a:cubicBezTo>
                  <a:cubicBezTo>
                    <a:pt x="1554491" y="9842"/>
                    <a:pt x="1555477" y="7516"/>
                    <a:pt x="1556221" y="4019"/>
                  </a:cubicBezTo>
                  <a:lnTo>
                    <a:pt x="1560351" y="4019"/>
                  </a:lnTo>
                  <a:lnTo>
                    <a:pt x="1560351" y="56369"/>
                  </a:lnTo>
                  <a:lnTo>
                    <a:pt x="1556221" y="56369"/>
                  </a:lnTo>
                  <a:cubicBezTo>
                    <a:pt x="1554882" y="46323"/>
                    <a:pt x="1552482" y="38324"/>
                    <a:pt x="1549022" y="32371"/>
                  </a:cubicBezTo>
                  <a:cubicBezTo>
                    <a:pt x="1545562" y="26417"/>
                    <a:pt x="1540632" y="21692"/>
                    <a:pt x="1534232" y="18195"/>
                  </a:cubicBezTo>
                  <a:cubicBezTo>
                    <a:pt x="1527833" y="14697"/>
                    <a:pt x="1521210" y="12948"/>
                    <a:pt x="1514364" y="12948"/>
                  </a:cubicBezTo>
                  <a:cubicBezTo>
                    <a:pt x="1506624" y="12948"/>
                    <a:pt x="1500225" y="15311"/>
                    <a:pt x="1495165" y="20036"/>
                  </a:cubicBezTo>
                  <a:cubicBezTo>
                    <a:pt x="1490105" y="24762"/>
                    <a:pt x="1487574" y="30138"/>
                    <a:pt x="1487574" y="36166"/>
                  </a:cubicBezTo>
                  <a:cubicBezTo>
                    <a:pt x="1487574" y="40779"/>
                    <a:pt x="1489175" y="44984"/>
                    <a:pt x="1492374" y="48779"/>
                  </a:cubicBezTo>
                  <a:cubicBezTo>
                    <a:pt x="1496988" y="54360"/>
                    <a:pt x="1507964" y="61801"/>
                    <a:pt x="1525303" y="71103"/>
                  </a:cubicBezTo>
                  <a:cubicBezTo>
                    <a:pt x="1539441" y="78693"/>
                    <a:pt x="1549096" y="84516"/>
                    <a:pt x="1554268" y="88572"/>
                  </a:cubicBezTo>
                  <a:cubicBezTo>
                    <a:pt x="1559440" y="92627"/>
                    <a:pt x="1563421" y="97408"/>
                    <a:pt x="1566212" y="102915"/>
                  </a:cubicBezTo>
                  <a:cubicBezTo>
                    <a:pt x="1569002" y="108422"/>
                    <a:pt x="1570397" y="114189"/>
                    <a:pt x="1570397" y="120216"/>
                  </a:cubicBezTo>
                  <a:cubicBezTo>
                    <a:pt x="1570397" y="131676"/>
                    <a:pt x="1565951" y="141555"/>
                    <a:pt x="1557059" y="149852"/>
                  </a:cubicBezTo>
                  <a:cubicBezTo>
                    <a:pt x="1548166" y="158149"/>
                    <a:pt x="1536725" y="162297"/>
                    <a:pt x="1522735" y="162297"/>
                  </a:cubicBezTo>
                  <a:cubicBezTo>
                    <a:pt x="1518345" y="162297"/>
                    <a:pt x="1514215" y="161963"/>
                    <a:pt x="1510345" y="161293"/>
                  </a:cubicBezTo>
                  <a:cubicBezTo>
                    <a:pt x="1508039" y="160921"/>
                    <a:pt x="1503257" y="159563"/>
                    <a:pt x="1496002" y="157219"/>
                  </a:cubicBezTo>
                  <a:cubicBezTo>
                    <a:pt x="1488747" y="154875"/>
                    <a:pt x="1484152" y="153703"/>
                    <a:pt x="1482217" y="153703"/>
                  </a:cubicBezTo>
                  <a:cubicBezTo>
                    <a:pt x="1480356" y="153703"/>
                    <a:pt x="1478887" y="154261"/>
                    <a:pt x="1477808" y="155377"/>
                  </a:cubicBezTo>
                  <a:cubicBezTo>
                    <a:pt x="1476729" y="156493"/>
                    <a:pt x="1475929" y="158800"/>
                    <a:pt x="1475408" y="162297"/>
                  </a:cubicBezTo>
                  <a:lnTo>
                    <a:pt x="1471278" y="162297"/>
                  </a:lnTo>
                  <a:lnTo>
                    <a:pt x="1471278" y="110394"/>
                  </a:lnTo>
                  <a:lnTo>
                    <a:pt x="1475408" y="110394"/>
                  </a:lnTo>
                  <a:cubicBezTo>
                    <a:pt x="1477343" y="121258"/>
                    <a:pt x="1479947" y="129388"/>
                    <a:pt x="1483221" y="134783"/>
                  </a:cubicBezTo>
                  <a:cubicBezTo>
                    <a:pt x="1486495" y="140178"/>
                    <a:pt x="1491500" y="144661"/>
                    <a:pt x="1498234" y="148233"/>
                  </a:cubicBezTo>
                  <a:cubicBezTo>
                    <a:pt x="1504969" y="151805"/>
                    <a:pt x="1512355" y="153591"/>
                    <a:pt x="1520391" y="153591"/>
                  </a:cubicBezTo>
                  <a:cubicBezTo>
                    <a:pt x="1529693" y="153591"/>
                    <a:pt x="1537041" y="151135"/>
                    <a:pt x="1542436" y="146224"/>
                  </a:cubicBezTo>
                  <a:cubicBezTo>
                    <a:pt x="1547831" y="141313"/>
                    <a:pt x="1550529" y="135508"/>
                    <a:pt x="1550529" y="128811"/>
                  </a:cubicBezTo>
                  <a:cubicBezTo>
                    <a:pt x="1550529" y="125090"/>
                    <a:pt x="1549506" y="121333"/>
                    <a:pt x="1547459" y="117537"/>
                  </a:cubicBezTo>
                  <a:cubicBezTo>
                    <a:pt x="1545413" y="113742"/>
                    <a:pt x="1542232" y="110208"/>
                    <a:pt x="1537916" y="106933"/>
                  </a:cubicBezTo>
                  <a:cubicBezTo>
                    <a:pt x="1535014" y="104701"/>
                    <a:pt x="1527088" y="99957"/>
                    <a:pt x="1514140" y="92702"/>
                  </a:cubicBezTo>
                  <a:cubicBezTo>
                    <a:pt x="1501192" y="85446"/>
                    <a:pt x="1491984" y="79661"/>
                    <a:pt x="1486514" y="75345"/>
                  </a:cubicBezTo>
                  <a:cubicBezTo>
                    <a:pt x="1481045" y="71029"/>
                    <a:pt x="1476896" y="66266"/>
                    <a:pt x="1474068" y="61057"/>
                  </a:cubicBezTo>
                  <a:cubicBezTo>
                    <a:pt x="1471241" y="55848"/>
                    <a:pt x="1469827" y="50118"/>
                    <a:pt x="1469827" y="43868"/>
                  </a:cubicBezTo>
                  <a:cubicBezTo>
                    <a:pt x="1469827" y="33003"/>
                    <a:pt x="1473994" y="23645"/>
                    <a:pt x="1482328" y="15795"/>
                  </a:cubicBezTo>
                  <a:cubicBezTo>
                    <a:pt x="1490663" y="7944"/>
                    <a:pt x="1501267" y="4019"/>
                    <a:pt x="1514140" y="4019"/>
                  </a:cubicBezTo>
                  <a:close/>
                  <a:moveTo>
                    <a:pt x="78135" y="4019"/>
                  </a:moveTo>
                  <a:lnTo>
                    <a:pt x="82042" y="4019"/>
                  </a:lnTo>
                  <a:lnTo>
                    <a:pt x="134727" y="129927"/>
                  </a:lnTo>
                  <a:cubicBezTo>
                    <a:pt x="138968" y="140048"/>
                    <a:pt x="142819" y="146615"/>
                    <a:pt x="146280" y="149628"/>
                  </a:cubicBezTo>
                  <a:cubicBezTo>
                    <a:pt x="149740" y="152642"/>
                    <a:pt x="154558" y="154335"/>
                    <a:pt x="160735" y="154707"/>
                  </a:cubicBezTo>
                  <a:lnTo>
                    <a:pt x="160735" y="158837"/>
                  </a:lnTo>
                  <a:lnTo>
                    <a:pt x="101017" y="158837"/>
                  </a:lnTo>
                  <a:lnTo>
                    <a:pt x="101017" y="154707"/>
                  </a:lnTo>
                  <a:cubicBezTo>
                    <a:pt x="107045" y="154410"/>
                    <a:pt x="111119" y="153405"/>
                    <a:pt x="113240" y="151693"/>
                  </a:cubicBezTo>
                  <a:cubicBezTo>
                    <a:pt x="115361" y="149982"/>
                    <a:pt x="116421" y="147898"/>
                    <a:pt x="116421" y="145443"/>
                  </a:cubicBezTo>
                  <a:cubicBezTo>
                    <a:pt x="116421" y="142168"/>
                    <a:pt x="114933" y="136997"/>
                    <a:pt x="111956" y="129927"/>
                  </a:cubicBezTo>
                  <a:lnTo>
                    <a:pt x="102803" y="108161"/>
                  </a:lnTo>
                  <a:lnTo>
                    <a:pt x="44202" y="108161"/>
                  </a:lnTo>
                  <a:lnTo>
                    <a:pt x="33933" y="132048"/>
                  </a:lnTo>
                  <a:cubicBezTo>
                    <a:pt x="31403" y="137927"/>
                    <a:pt x="30138" y="142317"/>
                    <a:pt x="30138" y="145219"/>
                  </a:cubicBezTo>
                  <a:cubicBezTo>
                    <a:pt x="30138" y="147526"/>
                    <a:pt x="31235" y="149554"/>
                    <a:pt x="33431" y="151303"/>
                  </a:cubicBezTo>
                  <a:cubicBezTo>
                    <a:pt x="35626" y="153052"/>
                    <a:pt x="40370" y="154186"/>
                    <a:pt x="47662" y="154707"/>
                  </a:cubicBezTo>
                  <a:lnTo>
                    <a:pt x="47662" y="158837"/>
                  </a:lnTo>
                  <a:lnTo>
                    <a:pt x="0" y="158837"/>
                  </a:lnTo>
                  <a:lnTo>
                    <a:pt x="0" y="154707"/>
                  </a:lnTo>
                  <a:cubicBezTo>
                    <a:pt x="6325" y="153591"/>
                    <a:pt x="10418" y="152140"/>
                    <a:pt x="12279" y="150354"/>
                  </a:cubicBezTo>
                  <a:cubicBezTo>
                    <a:pt x="16074" y="146782"/>
                    <a:pt x="20278" y="139527"/>
                    <a:pt x="24892" y="128588"/>
                  </a:cubicBezTo>
                  <a:close/>
                  <a:moveTo>
                    <a:pt x="2336490" y="335"/>
                  </a:moveTo>
                  <a:cubicBezTo>
                    <a:pt x="2344304" y="335"/>
                    <a:pt x="2351484" y="2865"/>
                    <a:pt x="2358033" y="7926"/>
                  </a:cubicBezTo>
                  <a:cubicBezTo>
                    <a:pt x="2362349" y="11274"/>
                    <a:pt x="2364507" y="15032"/>
                    <a:pt x="2364507" y="19199"/>
                  </a:cubicBezTo>
                  <a:cubicBezTo>
                    <a:pt x="2364507" y="21432"/>
                    <a:pt x="2363540" y="23534"/>
                    <a:pt x="2361605" y="25506"/>
                  </a:cubicBezTo>
                  <a:cubicBezTo>
                    <a:pt x="2359670" y="27478"/>
                    <a:pt x="2357586" y="28464"/>
                    <a:pt x="2355354" y="28464"/>
                  </a:cubicBezTo>
                  <a:cubicBezTo>
                    <a:pt x="2353643" y="28464"/>
                    <a:pt x="2351838" y="27850"/>
                    <a:pt x="2349940" y="26622"/>
                  </a:cubicBezTo>
                  <a:cubicBezTo>
                    <a:pt x="2348043" y="25394"/>
                    <a:pt x="2345717" y="22753"/>
                    <a:pt x="2342964" y="18697"/>
                  </a:cubicBezTo>
                  <a:cubicBezTo>
                    <a:pt x="2340211" y="14641"/>
                    <a:pt x="2337681" y="11907"/>
                    <a:pt x="2335374" y="10493"/>
                  </a:cubicBezTo>
                  <a:cubicBezTo>
                    <a:pt x="2333067" y="9079"/>
                    <a:pt x="2330500" y="8372"/>
                    <a:pt x="2327672" y="8372"/>
                  </a:cubicBezTo>
                  <a:cubicBezTo>
                    <a:pt x="2324249" y="8372"/>
                    <a:pt x="2321347" y="9284"/>
                    <a:pt x="2318966" y="11107"/>
                  </a:cubicBezTo>
                  <a:cubicBezTo>
                    <a:pt x="2316584" y="12930"/>
                    <a:pt x="2314873" y="15758"/>
                    <a:pt x="2313831" y="19590"/>
                  </a:cubicBezTo>
                  <a:cubicBezTo>
                    <a:pt x="2312789" y="23422"/>
                    <a:pt x="2312268" y="33301"/>
                    <a:pt x="2312268" y="49225"/>
                  </a:cubicBezTo>
                  <a:lnTo>
                    <a:pt x="2312268" y="56592"/>
                  </a:lnTo>
                  <a:lnTo>
                    <a:pt x="2338611" y="56592"/>
                  </a:lnTo>
                  <a:lnTo>
                    <a:pt x="2338611" y="64629"/>
                  </a:lnTo>
                  <a:lnTo>
                    <a:pt x="2312268" y="64629"/>
                  </a:lnTo>
                  <a:lnTo>
                    <a:pt x="2312268" y="131825"/>
                  </a:lnTo>
                  <a:cubicBezTo>
                    <a:pt x="2312268" y="141350"/>
                    <a:pt x="2313310" y="147377"/>
                    <a:pt x="2315394" y="149908"/>
                  </a:cubicBezTo>
                  <a:cubicBezTo>
                    <a:pt x="2318147" y="153182"/>
                    <a:pt x="2321830" y="154819"/>
                    <a:pt x="2326444" y="154819"/>
                  </a:cubicBezTo>
                  <a:lnTo>
                    <a:pt x="2335709" y="154819"/>
                  </a:lnTo>
                  <a:lnTo>
                    <a:pt x="2335709" y="158837"/>
                  </a:lnTo>
                  <a:lnTo>
                    <a:pt x="2274652" y="158837"/>
                  </a:lnTo>
                  <a:lnTo>
                    <a:pt x="2274652" y="154819"/>
                  </a:lnTo>
                  <a:lnTo>
                    <a:pt x="2279229" y="154819"/>
                  </a:lnTo>
                  <a:cubicBezTo>
                    <a:pt x="2282205" y="154819"/>
                    <a:pt x="2284921" y="154075"/>
                    <a:pt x="2287377" y="152586"/>
                  </a:cubicBezTo>
                  <a:cubicBezTo>
                    <a:pt x="2289832" y="151098"/>
                    <a:pt x="2291525" y="149089"/>
                    <a:pt x="2292456" y="146559"/>
                  </a:cubicBezTo>
                  <a:cubicBezTo>
                    <a:pt x="2293386" y="144029"/>
                    <a:pt x="2293851" y="139118"/>
                    <a:pt x="2293851" y="131825"/>
                  </a:cubicBezTo>
                  <a:lnTo>
                    <a:pt x="2293851" y="64629"/>
                  </a:lnTo>
                  <a:lnTo>
                    <a:pt x="2273982" y="64629"/>
                  </a:lnTo>
                  <a:lnTo>
                    <a:pt x="2273982" y="56592"/>
                  </a:lnTo>
                  <a:lnTo>
                    <a:pt x="2293851" y="56592"/>
                  </a:lnTo>
                  <a:lnTo>
                    <a:pt x="2293851" y="49895"/>
                  </a:lnTo>
                  <a:cubicBezTo>
                    <a:pt x="2293851" y="39700"/>
                    <a:pt x="2295488" y="31068"/>
                    <a:pt x="2298762" y="23999"/>
                  </a:cubicBezTo>
                  <a:cubicBezTo>
                    <a:pt x="2302036" y="16930"/>
                    <a:pt x="2307041" y="11218"/>
                    <a:pt x="2313775" y="6865"/>
                  </a:cubicBezTo>
                  <a:cubicBezTo>
                    <a:pt x="2320510" y="2512"/>
                    <a:pt x="2328081" y="335"/>
                    <a:pt x="2336490" y="335"/>
                  </a:cubicBezTo>
                  <a:close/>
                  <a:moveTo>
                    <a:pt x="307665" y="335"/>
                  </a:moveTo>
                  <a:cubicBezTo>
                    <a:pt x="315479" y="335"/>
                    <a:pt x="322659" y="2865"/>
                    <a:pt x="329208" y="7926"/>
                  </a:cubicBezTo>
                  <a:cubicBezTo>
                    <a:pt x="333524" y="11274"/>
                    <a:pt x="335682" y="15032"/>
                    <a:pt x="335682" y="19199"/>
                  </a:cubicBezTo>
                  <a:cubicBezTo>
                    <a:pt x="335682" y="21432"/>
                    <a:pt x="334715" y="23534"/>
                    <a:pt x="332780" y="25506"/>
                  </a:cubicBezTo>
                  <a:cubicBezTo>
                    <a:pt x="330845" y="27478"/>
                    <a:pt x="328762" y="28464"/>
                    <a:pt x="326529" y="28464"/>
                  </a:cubicBezTo>
                  <a:cubicBezTo>
                    <a:pt x="324818" y="28464"/>
                    <a:pt x="323013" y="27850"/>
                    <a:pt x="321115" y="26622"/>
                  </a:cubicBezTo>
                  <a:cubicBezTo>
                    <a:pt x="319218" y="25394"/>
                    <a:pt x="316892" y="22753"/>
                    <a:pt x="314139" y="18697"/>
                  </a:cubicBezTo>
                  <a:cubicBezTo>
                    <a:pt x="311386" y="14641"/>
                    <a:pt x="308856" y="11907"/>
                    <a:pt x="306549" y="10493"/>
                  </a:cubicBezTo>
                  <a:cubicBezTo>
                    <a:pt x="304242" y="9079"/>
                    <a:pt x="301675" y="8372"/>
                    <a:pt x="298847" y="8372"/>
                  </a:cubicBezTo>
                  <a:cubicBezTo>
                    <a:pt x="295424" y="8372"/>
                    <a:pt x="292522" y="9284"/>
                    <a:pt x="290141" y="11107"/>
                  </a:cubicBezTo>
                  <a:cubicBezTo>
                    <a:pt x="287759" y="12930"/>
                    <a:pt x="286048" y="15758"/>
                    <a:pt x="285006" y="19590"/>
                  </a:cubicBezTo>
                  <a:cubicBezTo>
                    <a:pt x="283964" y="23422"/>
                    <a:pt x="283443" y="33301"/>
                    <a:pt x="283443" y="49225"/>
                  </a:cubicBezTo>
                  <a:lnTo>
                    <a:pt x="283443" y="56592"/>
                  </a:lnTo>
                  <a:lnTo>
                    <a:pt x="309786" y="56592"/>
                  </a:lnTo>
                  <a:lnTo>
                    <a:pt x="309786" y="64629"/>
                  </a:lnTo>
                  <a:lnTo>
                    <a:pt x="283443" y="64629"/>
                  </a:lnTo>
                  <a:lnTo>
                    <a:pt x="283443" y="131825"/>
                  </a:lnTo>
                  <a:cubicBezTo>
                    <a:pt x="283443" y="141350"/>
                    <a:pt x="284485" y="147377"/>
                    <a:pt x="286569" y="149908"/>
                  </a:cubicBezTo>
                  <a:cubicBezTo>
                    <a:pt x="289322" y="153182"/>
                    <a:pt x="293006" y="154819"/>
                    <a:pt x="297619" y="154819"/>
                  </a:cubicBezTo>
                  <a:lnTo>
                    <a:pt x="306884" y="154819"/>
                  </a:lnTo>
                  <a:lnTo>
                    <a:pt x="306884" y="158837"/>
                  </a:lnTo>
                  <a:lnTo>
                    <a:pt x="245827" y="158837"/>
                  </a:lnTo>
                  <a:lnTo>
                    <a:pt x="245827" y="154819"/>
                  </a:lnTo>
                  <a:lnTo>
                    <a:pt x="250403" y="154819"/>
                  </a:lnTo>
                  <a:cubicBezTo>
                    <a:pt x="253380" y="154819"/>
                    <a:pt x="256096" y="154075"/>
                    <a:pt x="258552" y="152586"/>
                  </a:cubicBezTo>
                  <a:cubicBezTo>
                    <a:pt x="261007" y="151098"/>
                    <a:pt x="262700" y="149089"/>
                    <a:pt x="263631" y="146559"/>
                  </a:cubicBezTo>
                  <a:cubicBezTo>
                    <a:pt x="264561" y="144029"/>
                    <a:pt x="265026" y="139118"/>
                    <a:pt x="265026" y="131825"/>
                  </a:cubicBezTo>
                  <a:lnTo>
                    <a:pt x="265026" y="64629"/>
                  </a:lnTo>
                  <a:lnTo>
                    <a:pt x="245157" y="64629"/>
                  </a:lnTo>
                  <a:lnTo>
                    <a:pt x="245157" y="56592"/>
                  </a:lnTo>
                  <a:lnTo>
                    <a:pt x="265026" y="56592"/>
                  </a:lnTo>
                  <a:lnTo>
                    <a:pt x="265026" y="49895"/>
                  </a:lnTo>
                  <a:cubicBezTo>
                    <a:pt x="265026" y="39700"/>
                    <a:pt x="266663" y="31068"/>
                    <a:pt x="269937" y="23999"/>
                  </a:cubicBezTo>
                  <a:cubicBezTo>
                    <a:pt x="273211" y="16930"/>
                    <a:pt x="278216" y="11218"/>
                    <a:pt x="284950" y="6865"/>
                  </a:cubicBezTo>
                  <a:cubicBezTo>
                    <a:pt x="291685" y="2512"/>
                    <a:pt x="299256" y="335"/>
                    <a:pt x="307665" y="335"/>
                  </a:cubicBezTo>
                  <a:close/>
                  <a:moveTo>
                    <a:pt x="231465" y="335"/>
                  </a:moveTo>
                  <a:cubicBezTo>
                    <a:pt x="239279" y="335"/>
                    <a:pt x="246459" y="2865"/>
                    <a:pt x="253008" y="7926"/>
                  </a:cubicBezTo>
                  <a:cubicBezTo>
                    <a:pt x="257324" y="11274"/>
                    <a:pt x="259482" y="15032"/>
                    <a:pt x="259482" y="19199"/>
                  </a:cubicBezTo>
                  <a:cubicBezTo>
                    <a:pt x="259482" y="21432"/>
                    <a:pt x="258515" y="23534"/>
                    <a:pt x="256580" y="25506"/>
                  </a:cubicBezTo>
                  <a:cubicBezTo>
                    <a:pt x="254645" y="27478"/>
                    <a:pt x="252561" y="28464"/>
                    <a:pt x="250329" y="28464"/>
                  </a:cubicBezTo>
                  <a:cubicBezTo>
                    <a:pt x="248618" y="28464"/>
                    <a:pt x="246813" y="27850"/>
                    <a:pt x="244915" y="26622"/>
                  </a:cubicBezTo>
                  <a:cubicBezTo>
                    <a:pt x="243018" y="25394"/>
                    <a:pt x="240692" y="22753"/>
                    <a:pt x="237939" y="18697"/>
                  </a:cubicBezTo>
                  <a:cubicBezTo>
                    <a:pt x="235186" y="14641"/>
                    <a:pt x="232656" y="11907"/>
                    <a:pt x="230349" y="10493"/>
                  </a:cubicBezTo>
                  <a:cubicBezTo>
                    <a:pt x="228042" y="9079"/>
                    <a:pt x="225475" y="8372"/>
                    <a:pt x="222647" y="8372"/>
                  </a:cubicBezTo>
                  <a:cubicBezTo>
                    <a:pt x="219224" y="8372"/>
                    <a:pt x="216322" y="9284"/>
                    <a:pt x="213941" y="11107"/>
                  </a:cubicBezTo>
                  <a:cubicBezTo>
                    <a:pt x="211559" y="12930"/>
                    <a:pt x="209848" y="15758"/>
                    <a:pt x="208806" y="19590"/>
                  </a:cubicBezTo>
                  <a:cubicBezTo>
                    <a:pt x="207764" y="23422"/>
                    <a:pt x="207243" y="33301"/>
                    <a:pt x="207243" y="49225"/>
                  </a:cubicBezTo>
                  <a:lnTo>
                    <a:pt x="207243" y="56592"/>
                  </a:lnTo>
                  <a:lnTo>
                    <a:pt x="233586" y="56592"/>
                  </a:lnTo>
                  <a:lnTo>
                    <a:pt x="233586" y="64629"/>
                  </a:lnTo>
                  <a:lnTo>
                    <a:pt x="207243" y="64629"/>
                  </a:lnTo>
                  <a:lnTo>
                    <a:pt x="207243" y="131825"/>
                  </a:lnTo>
                  <a:cubicBezTo>
                    <a:pt x="207243" y="141350"/>
                    <a:pt x="208285" y="147377"/>
                    <a:pt x="210369" y="149908"/>
                  </a:cubicBezTo>
                  <a:cubicBezTo>
                    <a:pt x="213122" y="153182"/>
                    <a:pt x="216806" y="154819"/>
                    <a:pt x="221419" y="154819"/>
                  </a:cubicBezTo>
                  <a:lnTo>
                    <a:pt x="230684" y="154819"/>
                  </a:lnTo>
                  <a:lnTo>
                    <a:pt x="230684" y="158837"/>
                  </a:lnTo>
                  <a:lnTo>
                    <a:pt x="169627" y="158837"/>
                  </a:lnTo>
                  <a:lnTo>
                    <a:pt x="169627" y="154819"/>
                  </a:lnTo>
                  <a:lnTo>
                    <a:pt x="174204" y="154819"/>
                  </a:lnTo>
                  <a:cubicBezTo>
                    <a:pt x="177180" y="154819"/>
                    <a:pt x="179896" y="154075"/>
                    <a:pt x="182352" y="152586"/>
                  </a:cubicBezTo>
                  <a:cubicBezTo>
                    <a:pt x="184807" y="151098"/>
                    <a:pt x="186500" y="149089"/>
                    <a:pt x="187431" y="146559"/>
                  </a:cubicBezTo>
                  <a:cubicBezTo>
                    <a:pt x="188361" y="144029"/>
                    <a:pt x="188826" y="139118"/>
                    <a:pt x="188826" y="131825"/>
                  </a:cubicBezTo>
                  <a:lnTo>
                    <a:pt x="188826" y="64629"/>
                  </a:lnTo>
                  <a:lnTo>
                    <a:pt x="168957" y="64629"/>
                  </a:lnTo>
                  <a:lnTo>
                    <a:pt x="168957" y="56592"/>
                  </a:lnTo>
                  <a:lnTo>
                    <a:pt x="188826" y="56592"/>
                  </a:lnTo>
                  <a:lnTo>
                    <a:pt x="188826" y="49895"/>
                  </a:lnTo>
                  <a:cubicBezTo>
                    <a:pt x="188826" y="39700"/>
                    <a:pt x="190463" y="31068"/>
                    <a:pt x="193737" y="23999"/>
                  </a:cubicBezTo>
                  <a:cubicBezTo>
                    <a:pt x="197011" y="16930"/>
                    <a:pt x="202016" y="11218"/>
                    <a:pt x="208750" y="6865"/>
                  </a:cubicBezTo>
                  <a:cubicBezTo>
                    <a:pt x="215485" y="2512"/>
                    <a:pt x="223056" y="335"/>
                    <a:pt x="231465" y="335"/>
                  </a:cubicBezTo>
                  <a:close/>
                  <a:moveTo>
                    <a:pt x="4527166" y="112"/>
                  </a:moveTo>
                  <a:cubicBezTo>
                    <a:pt x="4530291" y="112"/>
                    <a:pt x="4532951" y="1210"/>
                    <a:pt x="4535147" y="3405"/>
                  </a:cubicBezTo>
                  <a:cubicBezTo>
                    <a:pt x="4537342" y="5600"/>
                    <a:pt x="4538440" y="8260"/>
                    <a:pt x="4538440" y="11386"/>
                  </a:cubicBezTo>
                  <a:cubicBezTo>
                    <a:pt x="4538440" y="14511"/>
                    <a:pt x="4537342" y="17190"/>
                    <a:pt x="4535147" y="19423"/>
                  </a:cubicBezTo>
                  <a:cubicBezTo>
                    <a:pt x="4532951" y="21655"/>
                    <a:pt x="4530291" y="22771"/>
                    <a:pt x="4527166" y="22771"/>
                  </a:cubicBezTo>
                  <a:cubicBezTo>
                    <a:pt x="4524040" y="22771"/>
                    <a:pt x="4521361" y="21655"/>
                    <a:pt x="4519129" y="19423"/>
                  </a:cubicBezTo>
                  <a:cubicBezTo>
                    <a:pt x="4516897" y="17190"/>
                    <a:pt x="4515780" y="14511"/>
                    <a:pt x="4515780" y="11386"/>
                  </a:cubicBezTo>
                  <a:cubicBezTo>
                    <a:pt x="4515780" y="8260"/>
                    <a:pt x="4516878" y="5600"/>
                    <a:pt x="4519073" y="3405"/>
                  </a:cubicBezTo>
                  <a:cubicBezTo>
                    <a:pt x="4521268" y="1210"/>
                    <a:pt x="4523966" y="112"/>
                    <a:pt x="4527166" y="112"/>
                  </a:cubicBezTo>
                  <a:close/>
                  <a:moveTo>
                    <a:pt x="4089016" y="112"/>
                  </a:moveTo>
                  <a:cubicBezTo>
                    <a:pt x="4092141" y="112"/>
                    <a:pt x="4094801" y="1210"/>
                    <a:pt x="4096997" y="3405"/>
                  </a:cubicBezTo>
                  <a:cubicBezTo>
                    <a:pt x="4099192" y="5600"/>
                    <a:pt x="4100289" y="8260"/>
                    <a:pt x="4100289" y="11386"/>
                  </a:cubicBezTo>
                  <a:cubicBezTo>
                    <a:pt x="4100289" y="14511"/>
                    <a:pt x="4099192" y="17190"/>
                    <a:pt x="4096997" y="19423"/>
                  </a:cubicBezTo>
                  <a:cubicBezTo>
                    <a:pt x="4094801" y="21655"/>
                    <a:pt x="4092141" y="22771"/>
                    <a:pt x="4089016" y="22771"/>
                  </a:cubicBezTo>
                  <a:cubicBezTo>
                    <a:pt x="4085890" y="22771"/>
                    <a:pt x="4083211" y="21655"/>
                    <a:pt x="4080979" y="19423"/>
                  </a:cubicBezTo>
                  <a:cubicBezTo>
                    <a:pt x="4078747" y="17190"/>
                    <a:pt x="4077630" y="14511"/>
                    <a:pt x="4077630" y="11386"/>
                  </a:cubicBezTo>
                  <a:cubicBezTo>
                    <a:pt x="4077630" y="8260"/>
                    <a:pt x="4078728" y="5600"/>
                    <a:pt x="4080923" y="3405"/>
                  </a:cubicBezTo>
                  <a:cubicBezTo>
                    <a:pt x="4083118" y="1210"/>
                    <a:pt x="4085816" y="112"/>
                    <a:pt x="4089016" y="112"/>
                  </a:cubicBezTo>
                  <a:close/>
                  <a:moveTo>
                    <a:pt x="3702621" y="112"/>
                  </a:moveTo>
                  <a:lnTo>
                    <a:pt x="3707644" y="112"/>
                  </a:lnTo>
                  <a:lnTo>
                    <a:pt x="3707644" y="135732"/>
                  </a:lnTo>
                  <a:cubicBezTo>
                    <a:pt x="3707644" y="142131"/>
                    <a:pt x="3708109" y="146373"/>
                    <a:pt x="3709039" y="148456"/>
                  </a:cubicBezTo>
                  <a:cubicBezTo>
                    <a:pt x="3709969" y="150540"/>
                    <a:pt x="3711401" y="152121"/>
                    <a:pt x="3713336" y="153200"/>
                  </a:cubicBezTo>
                  <a:cubicBezTo>
                    <a:pt x="3715271" y="154279"/>
                    <a:pt x="3718880" y="154819"/>
                    <a:pt x="3724163" y="154819"/>
                  </a:cubicBezTo>
                  <a:lnTo>
                    <a:pt x="3724163" y="158837"/>
                  </a:lnTo>
                  <a:lnTo>
                    <a:pt x="3674046" y="158837"/>
                  </a:lnTo>
                  <a:lnTo>
                    <a:pt x="3674046" y="154819"/>
                  </a:lnTo>
                  <a:cubicBezTo>
                    <a:pt x="3678734" y="154819"/>
                    <a:pt x="3681934" y="154335"/>
                    <a:pt x="3683645" y="153368"/>
                  </a:cubicBezTo>
                  <a:cubicBezTo>
                    <a:pt x="3685357" y="152400"/>
                    <a:pt x="3686696" y="150801"/>
                    <a:pt x="3687663" y="148568"/>
                  </a:cubicBezTo>
                  <a:cubicBezTo>
                    <a:pt x="3688631" y="146336"/>
                    <a:pt x="3689114" y="142057"/>
                    <a:pt x="3689114" y="135732"/>
                  </a:cubicBezTo>
                  <a:lnTo>
                    <a:pt x="3689114" y="42863"/>
                  </a:lnTo>
                  <a:cubicBezTo>
                    <a:pt x="3689114" y="31329"/>
                    <a:pt x="3688854" y="24241"/>
                    <a:pt x="3688333" y="21599"/>
                  </a:cubicBezTo>
                  <a:cubicBezTo>
                    <a:pt x="3687812" y="18957"/>
                    <a:pt x="3686975" y="17153"/>
                    <a:pt x="3685822" y="16185"/>
                  </a:cubicBezTo>
                  <a:cubicBezTo>
                    <a:pt x="3684668" y="15218"/>
                    <a:pt x="3683199" y="14734"/>
                    <a:pt x="3681413" y="14734"/>
                  </a:cubicBezTo>
                  <a:cubicBezTo>
                    <a:pt x="3679478" y="14734"/>
                    <a:pt x="3677022" y="15330"/>
                    <a:pt x="3674046" y="16520"/>
                  </a:cubicBezTo>
                  <a:lnTo>
                    <a:pt x="3672148" y="12614"/>
                  </a:lnTo>
                  <a:close/>
                  <a:moveTo>
                    <a:pt x="2726941" y="112"/>
                  </a:moveTo>
                  <a:cubicBezTo>
                    <a:pt x="2730066" y="112"/>
                    <a:pt x="2732726" y="1210"/>
                    <a:pt x="2734922" y="3405"/>
                  </a:cubicBezTo>
                  <a:cubicBezTo>
                    <a:pt x="2737117" y="5600"/>
                    <a:pt x="2738214" y="8260"/>
                    <a:pt x="2738214" y="11386"/>
                  </a:cubicBezTo>
                  <a:cubicBezTo>
                    <a:pt x="2738214" y="14511"/>
                    <a:pt x="2737117" y="17190"/>
                    <a:pt x="2734922" y="19423"/>
                  </a:cubicBezTo>
                  <a:cubicBezTo>
                    <a:pt x="2732726" y="21655"/>
                    <a:pt x="2730066" y="22771"/>
                    <a:pt x="2726941" y="22771"/>
                  </a:cubicBezTo>
                  <a:cubicBezTo>
                    <a:pt x="2723815" y="22771"/>
                    <a:pt x="2721136" y="21655"/>
                    <a:pt x="2718904" y="19423"/>
                  </a:cubicBezTo>
                  <a:cubicBezTo>
                    <a:pt x="2716672" y="17190"/>
                    <a:pt x="2715555" y="14511"/>
                    <a:pt x="2715555" y="11386"/>
                  </a:cubicBezTo>
                  <a:cubicBezTo>
                    <a:pt x="2715555" y="8260"/>
                    <a:pt x="2716653" y="5600"/>
                    <a:pt x="2718848" y="3405"/>
                  </a:cubicBezTo>
                  <a:cubicBezTo>
                    <a:pt x="2721043" y="1210"/>
                    <a:pt x="2723741" y="112"/>
                    <a:pt x="2726941" y="112"/>
                  </a:cubicBezTo>
                  <a:close/>
                  <a:moveTo>
                    <a:pt x="2054796" y="112"/>
                  </a:moveTo>
                  <a:lnTo>
                    <a:pt x="2059819" y="112"/>
                  </a:lnTo>
                  <a:lnTo>
                    <a:pt x="2059819" y="135732"/>
                  </a:lnTo>
                  <a:cubicBezTo>
                    <a:pt x="2059819" y="142131"/>
                    <a:pt x="2060284" y="146373"/>
                    <a:pt x="2061214" y="148456"/>
                  </a:cubicBezTo>
                  <a:cubicBezTo>
                    <a:pt x="2062144" y="150540"/>
                    <a:pt x="2063576" y="152121"/>
                    <a:pt x="2065511" y="153200"/>
                  </a:cubicBezTo>
                  <a:cubicBezTo>
                    <a:pt x="2067446" y="154279"/>
                    <a:pt x="2071055" y="154819"/>
                    <a:pt x="2076338" y="154819"/>
                  </a:cubicBezTo>
                  <a:lnTo>
                    <a:pt x="2076338" y="158837"/>
                  </a:lnTo>
                  <a:lnTo>
                    <a:pt x="2026221" y="158837"/>
                  </a:lnTo>
                  <a:lnTo>
                    <a:pt x="2026221" y="154819"/>
                  </a:lnTo>
                  <a:cubicBezTo>
                    <a:pt x="2030909" y="154819"/>
                    <a:pt x="2034109" y="154335"/>
                    <a:pt x="2035820" y="153368"/>
                  </a:cubicBezTo>
                  <a:cubicBezTo>
                    <a:pt x="2037532" y="152400"/>
                    <a:pt x="2038871" y="150801"/>
                    <a:pt x="2039838" y="148568"/>
                  </a:cubicBezTo>
                  <a:cubicBezTo>
                    <a:pt x="2040806" y="146336"/>
                    <a:pt x="2041289" y="142057"/>
                    <a:pt x="2041289" y="135732"/>
                  </a:cubicBezTo>
                  <a:lnTo>
                    <a:pt x="2041289" y="42863"/>
                  </a:lnTo>
                  <a:cubicBezTo>
                    <a:pt x="2041289" y="31329"/>
                    <a:pt x="2041029" y="24241"/>
                    <a:pt x="2040508" y="21599"/>
                  </a:cubicBezTo>
                  <a:cubicBezTo>
                    <a:pt x="2039987" y="18957"/>
                    <a:pt x="2039150" y="17153"/>
                    <a:pt x="2037997" y="16185"/>
                  </a:cubicBezTo>
                  <a:cubicBezTo>
                    <a:pt x="2036843" y="15218"/>
                    <a:pt x="2035374" y="14734"/>
                    <a:pt x="2033588" y="14734"/>
                  </a:cubicBezTo>
                  <a:cubicBezTo>
                    <a:pt x="2031653" y="14734"/>
                    <a:pt x="2029197" y="15330"/>
                    <a:pt x="2026221" y="16520"/>
                  </a:cubicBezTo>
                  <a:lnTo>
                    <a:pt x="2024323" y="12614"/>
                  </a:lnTo>
                  <a:close/>
                  <a:moveTo>
                    <a:pt x="1706650" y="112"/>
                  </a:moveTo>
                  <a:lnTo>
                    <a:pt x="1711784" y="112"/>
                  </a:lnTo>
                  <a:lnTo>
                    <a:pt x="1711784" y="74898"/>
                  </a:lnTo>
                  <a:cubicBezTo>
                    <a:pt x="1720044" y="65820"/>
                    <a:pt x="1726592" y="59997"/>
                    <a:pt x="1731429" y="57429"/>
                  </a:cubicBezTo>
                  <a:cubicBezTo>
                    <a:pt x="1736266" y="54862"/>
                    <a:pt x="1741103" y="53579"/>
                    <a:pt x="1745940" y="53579"/>
                  </a:cubicBezTo>
                  <a:cubicBezTo>
                    <a:pt x="1751745" y="53579"/>
                    <a:pt x="1756730" y="55178"/>
                    <a:pt x="1760897" y="58378"/>
                  </a:cubicBezTo>
                  <a:cubicBezTo>
                    <a:pt x="1765065" y="61578"/>
                    <a:pt x="1768153" y="66601"/>
                    <a:pt x="1770162" y="73447"/>
                  </a:cubicBezTo>
                  <a:cubicBezTo>
                    <a:pt x="1771576" y="78210"/>
                    <a:pt x="1772283" y="86916"/>
                    <a:pt x="1772283" y="99566"/>
                  </a:cubicBezTo>
                  <a:lnTo>
                    <a:pt x="1772283" y="135732"/>
                  </a:lnTo>
                  <a:cubicBezTo>
                    <a:pt x="1772283" y="142206"/>
                    <a:pt x="1772804" y="146633"/>
                    <a:pt x="1773846" y="149015"/>
                  </a:cubicBezTo>
                  <a:cubicBezTo>
                    <a:pt x="1774590" y="150801"/>
                    <a:pt x="1775855" y="152214"/>
                    <a:pt x="1777641" y="153256"/>
                  </a:cubicBezTo>
                  <a:cubicBezTo>
                    <a:pt x="1779427" y="154298"/>
                    <a:pt x="1782701" y="154819"/>
                    <a:pt x="1787463" y="154819"/>
                  </a:cubicBezTo>
                  <a:lnTo>
                    <a:pt x="1787463" y="158837"/>
                  </a:lnTo>
                  <a:lnTo>
                    <a:pt x="1737234" y="158837"/>
                  </a:lnTo>
                  <a:lnTo>
                    <a:pt x="1737234" y="154819"/>
                  </a:lnTo>
                  <a:lnTo>
                    <a:pt x="1739578" y="154819"/>
                  </a:lnTo>
                  <a:cubicBezTo>
                    <a:pt x="1744340" y="154819"/>
                    <a:pt x="1747652" y="154093"/>
                    <a:pt x="1749512" y="152642"/>
                  </a:cubicBezTo>
                  <a:cubicBezTo>
                    <a:pt x="1751372" y="151191"/>
                    <a:pt x="1752675" y="149052"/>
                    <a:pt x="1753419" y="146224"/>
                  </a:cubicBezTo>
                  <a:cubicBezTo>
                    <a:pt x="1753642" y="145033"/>
                    <a:pt x="1753754" y="141536"/>
                    <a:pt x="1753754" y="135732"/>
                  </a:cubicBezTo>
                  <a:lnTo>
                    <a:pt x="1753754" y="99566"/>
                  </a:lnTo>
                  <a:cubicBezTo>
                    <a:pt x="1753754" y="88404"/>
                    <a:pt x="1753177" y="81075"/>
                    <a:pt x="1752023" y="77577"/>
                  </a:cubicBezTo>
                  <a:cubicBezTo>
                    <a:pt x="1750870" y="74080"/>
                    <a:pt x="1749028" y="71457"/>
                    <a:pt x="1746498" y="69708"/>
                  </a:cubicBezTo>
                  <a:cubicBezTo>
                    <a:pt x="1743968" y="67959"/>
                    <a:pt x="1740917" y="67085"/>
                    <a:pt x="1737345" y="67085"/>
                  </a:cubicBezTo>
                  <a:cubicBezTo>
                    <a:pt x="1733699" y="67085"/>
                    <a:pt x="1729904" y="68052"/>
                    <a:pt x="1725960" y="69987"/>
                  </a:cubicBezTo>
                  <a:cubicBezTo>
                    <a:pt x="1722016" y="71922"/>
                    <a:pt x="1717291" y="75828"/>
                    <a:pt x="1711784" y="81707"/>
                  </a:cubicBezTo>
                  <a:lnTo>
                    <a:pt x="1711784" y="135732"/>
                  </a:lnTo>
                  <a:cubicBezTo>
                    <a:pt x="1711784" y="142727"/>
                    <a:pt x="1712175" y="147080"/>
                    <a:pt x="1712956" y="148791"/>
                  </a:cubicBezTo>
                  <a:cubicBezTo>
                    <a:pt x="1713738" y="150503"/>
                    <a:pt x="1715189" y="151935"/>
                    <a:pt x="1717309" y="153089"/>
                  </a:cubicBezTo>
                  <a:cubicBezTo>
                    <a:pt x="1719430" y="154242"/>
                    <a:pt x="1723095" y="154819"/>
                    <a:pt x="1728304" y="154819"/>
                  </a:cubicBezTo>
                  <a:lnTo>
                    <a:pt x="1728304" y="158837"/>
                  </a:lnTo>
                  <a:lnTo>
                    <a:pt x="1677628" y="158837"/>
                  </a:lnTo>
                  <a:lnTo>
                    <a:pt x="1677628" y="154819"/>
                  </a:lnTo>
                  <a:cubicBezTo>
                    <a:pt x="1682167" y="154819"/>
                    <a:pt x="1685739" y="154112"/>
                    <a:pt x="1688344" y="152698"/>
                  </a:cubicBezTo>
                  <a:cubicBezTo>
                    <a:pt x="1689832" y="151954"/>
                    <a:pt x="1691023" y="150540"/>
                    <a:pt x="1691916" y="148456"/>
                  </a:cubicBezTo>
                  <a:cubicBezTo>
                    <a:pt x="1692809" y="146373"/>
                    <a:pt x="1693255" y="142131"/>
                    <a:pt x="1693255" y="135732"/>
                  </a:cubicBezTo>
                  <a:lnTo>
                    <a:pt x="1693255" y="43198"/>
                  </a:lnTo>
                  <a:cubicBezTo>
                    <a:pt x="1693255" y="31515"/>
                    <a:pt x="1692976" y="24334"/>
                    <a:pt x="1692418" y="21655"/>
                  </a:cubicBezTo>
                  <a:cubicBezTo>
                    <a:pt x="1691860" y="18976"/>
                    <a:pt x="1691004" y="17153"/>
                    <a:pt x="1689851" y="16185"/>
                  </a:cubicBezTo>
                  <a:cubicBezTo>
                    <a:pt x="1688697" y="15218"/>
                    <a:pt x="1687153" y="14734"/>
                    <a:pt x="1685218" y="14734"/>
                  </a:cubicBezTo>
                  <a:cubicBezTo>
                    <a:pt x="1683656" y="14734"/>
                    <a:pt x="1681125" y="15330"/>
                    <a:pt x="1677628" y="16520"/>
                  </a:cubicBezTo>
                  <a:lnTo>
                    <a:pt x="1676065" y="12614"/>
                  </a:lnTo>
                  <a:close/>
                  <a:moveTo>
                    <a:pt x="1297074" y="112"/>
                  </a:moveTo>
                  <a:lnTo>
                    <a:pt x="1302209" y="112"/>
                  </a:lnTo>
                  <a:lnTo>
                    <a:pt x="1302209" y="74898"/>
                  </a:lnTo>
                  <a:cubicBezTo>
                    <a:pt x="1310469" y="65820"/>
                    <a:pt x="1317018" y="59997"/>
                    <a:pt x="1321855" y="57429"/>
                  </a:cubicBezTo>
                  <a:cubicBezTo>
                    <a:pt x="1326691" y="54862"/>
                    <a:pt x="1331528" y="53579"/>
                    <a:pt x="1336365" y="53579"/>
                  </a:cubicBezTo>
                  <a:cubicBezTo>
                    <a:pt x="1342169" y="53579"/>
                    <a:pt x="1347155" y="55178"/>
                    <a:pt x="1351322" y="58378"/>
                  </a:cubicBezTo>
                  <a:cubicBezTo>
                    <a:pt x="1355490" y="61578"/>
                    <a:pt x="1358578" y="66601"/>
                    <a:pt x="1360587" y="73447"/>
                  </a:cubicBezTo>
                  <a:cubicBezTo>
                    <a:pt x="1362001" y="78210"/>
                    <a:pt x="1362708" y="86916"/>
                    <a:pt x="1362708" y="99566"/>
                  </a:cubicBezTo>
                  <a:lnTo>
                    <a:pt x="1362708" y="135732"/>
                  </a:lnTo>
                  <a:cubicBezTo>
                    <a:pt x="1362708" y="142206"/>
                    <a:pt x="1363229" y="146633"/>
                    <a:pt x="1364270" y="149015"/>
                  </a:cubicBezTo>
                  <a:cubicBezTo>
                    <a:pt x="1365015" y="150801"/>
                    <a:pt x="1366280" y="152214"/>
                    <a:pt x="1368066" y="153256"/>
                  </a:cubicBezTo>
                  <a:cubicBezTo>
                    <a:pt x="1369851" y="154298"/>
                    <a:pt x="1373126" y="154819"/>
                    <a:pt x="1377888" y="154819"/>
                  </a:cubicBezTo>
                  <a:lnTo>
                    <a:pt x="1377888" y="158837"/>
                  </a:lnTo>
                  <a:lnTo>
                    <a:pt x="1327659" y="158837"/>
                  </a:lnTo>
                  <a:lnTo>
                    <a:pt x="1327659" y="154819"/>
                  </a:lnTo>
                  <a:lnTo>
                    <a:pt x="1330003" y="154819"/>
                  </a:lnTo>
                  <a:cubicBezTo>
                    <a:pt x="1334765" y="154819"/>
                    <a:pt x="1338077" y="154093"/>
                    <a:pt x="1339937" y="152642"/>
                  </a:cubicBezTo>
                  <a:cubicBezTo>
                    <a:pt x="1341797" y="151191"/>
                    <a:pt x="1343100" y="149052"/>
                    <a:pt x="1343844" y="146224"/>
                  </a:cubicBezTo>
                  <a:cubicBezTo>
                    <a:pt x="1344067" y="145033"/>
                    <a:pt x="1344179" y="141536"/>
                    <a:pt x="1344179" y="135732"/>
                  </a:cubicBezTo>
                  <a:lnTo>
                    <a:pt x="1344179" y="99566"/>
                  </a:lnTo>
                  <a:cubicBezTo>
                    <a:pt x="1344179" y="88404"/>
                    <a:pt x="1343602" y="81075"/>
                    <a:pt x="1342449" y="77577"/>
                  </a:cubicBezTo>
                  <a:cubicBezTo>
                    <a:pt x="1341295" y="74080"/>
                    <a:pt x="1339453" y="71457"/>
                    <a:pt x="1336923" y="69708"/>
                  </a:cubicBezTo>
                  <a:cubicBezTo>
                    <a:pt x="1334393" y="67959"/>
                    <a:pt x="1331342" y="67085"/>
                    <a:pt x="1327770" y="67085"/>
                  </a:cubicBezTo>
                  <a:cubicBezTo>
                    <a:pt x="1324124" y="67085"/>
                    <a:pt x="1320329" y="68052"/>
                    <a:pt x="1316385" y="69987"/>
                  </a:cubicBezTo>
                  <a:cubicBezTo>
                    <a:pt x="1312441" y="71922"/>
                    <a:pt x="1307716" y="75828"/>
                    <a:pt x="1302209" y="81707"/>
                  </a:cubicBezTo>
                  <a:lnTo>
                    <a:pt x="1302209" y="135732"/>
                  </a:lnTo>
                  <a:cubicBezTo>
                    <a:pt x="1302209" y="142727"/>
                    <a:pt x="1302600" y="147080"/>
                    <a:pt x="1303381" y="148791"/>
                  </a:cubicBezTo>
                  <a:cubicBezTo>
                    <a:pt x="1304162" y="150503"/>
                    <a:pt x="1305614" y="151935"/>
                    <a:pt x="1307734" y="153089"/>
                  </a:cubicBezTo>
                  <a:cubicBezTo>
                    <a:pt x="1309855" y="154242"/>
                    <a:pt x="1313520" y="154819"/>
                    <a:pt x="1318729" y="154819"/>
                  </a:cubicBezTo>
                  <a:lnTo>
                    <a:pt x="1318729" y="158837"/>
                  </a:lnTo>
                  <a:lnTo>
                    <a:pt x="1268053" y="158837"/>
                  </a:lnTo>
                  <a:lnTo>
                    <a:pt x="1268053" y="154819"/>
                  </a:lnTo>
                  <a:cubicBezTo>
                    <a:pt x="1272592" y="154819"/>
                    <a:pt x="1276164" y="154112"/>
                    <a:pt x="1278769" y="152698"/>
                  </a:cubicBezTo>
                  <a:cubicBezTo>
                    <a:pt x="1280257" y="151954"/>
                    <a:pt x="1281448" y="150540"/>
                    <a:pt x="1282341" y="148456"/>
                  </a:cubicBezTo>
                  <a:cubicBezTo>
                    <a:pt x="1283233" y="146373"/>
                    <a:pt x="1283680" y="142131"/>
                    <a:pt x="1283680" y="135732"/>
                  </a:cubicBezTo>
                  <a:lnTo>
                    <a:pt x="1283680" y="43198"/>
                  </a:lnTo>
                  <a:cubicBezTo>
                    <a:pt x="1283680" y="31515"/>
                    <a:pt x="1283401" y="24334"/>
                    <a:pt x="1282843" y="21655"/>
                  </a:cubicBezTo>
                  <a:cubicBezTo>
                    <a:pt x="1282285" y="18976"/>
                    <a:pt x="1281429" y="17153"/>
                    <a:pt x="1280276" y="16185"/>
                  </a:cubicBezTo>
                  <a:cubicBezTo>
                    <a:pt x="1279122" y="15218"/>
                    <a:pt x="1277578" y="14734"/>
                    <a:pt x="1275643" y="14734"/>
                  </a:cubicBezTo>
                  <a:cubicBezTo>
                    <a:pt x="1274081" y="14734"/>
                    <a:pt x="1271551" y="15330"/>
                    <a:pt x="1268053" y="16520"/>
                  </a:cubicBezTo>
                  <a:lnTo>
                    <a:pt x="1266490" y="12614"/>
                  </a:lnTo>
                  <a:close/>
                  <a:moveTo>
                    <a:pt x="1136266" y="112"/>
                  </a:moveTo>
                  <a:cubicBezTo>
                    <a:pt x="1139391" y="112"/>
                    <a:pt x="1142051" y="1210"/>
                    <a:pt x="1144247" y="3405"/>
                  </a:cubicBezTo>
                  <a:cubicBezTo>
                    <a:pt x="1146442" y="5600"/>
                    <a:pt x="1147539" y="8260"/>
                    <a:pt x="1147539" y="11386"/>
                  </a:cubicBezTo>
                  <a:cubicBezTo>
                    <a:pt x="1147539" y="14511"/>
                    <a:pt x="1146442" y="17190"/>
                    <a:pt x="1144247" y="19423"/>
                  </a:cubicBezTo>
                  <a:cubicBezTo>
                    <a:pt x="1142051" y="21655"/>
                    <a:pt x="1139391" y="22771"/>
                    <a:pt x="1136266" y="22771"/>
                  </a:cubicBezTo>
                  <a:cubicBezTo>
                    <a:pt x="1133140" y="22771"/>
                    <a:pt x="1130461" y="21655"/>
                    <a:pt x="1128229" y="19423"/>
                  </a:cubicBezTo>
                  <a:cubicBezTo>
                    <a:pt x="1125997" y="17190"/>
                    <a:pt x="1124880" y="14511"/>
                    <a:pt x="1124880" y="11386"/>
                  </a:cubicBezTo>
                  <a:cubicBezTo>
                    <a:pt x="1124880" y="8260"/>
                    <a:pt x="1125978" y="5600"/>
                    <a:pt x="1128173" y="3405"/>
                  </a:cubicBezTo>
                  <a:cubicBezTo>
                    <a:pt x="1130368" y="1210"/>
                    <a:pt x="1133066" y="112"/>
                    <a:pt x="1136266" y="112"/>
                  </a:cubicBezTo>
                  <a:close/>
                  <a:moveTo>
                    <a:pt x="852971" y="112"/>
                  </a:moveTo>
                  <a:lnTo>
                    <a:pt x="857994" y="112"/>
                  </a:lnTo>
                  <a:lnTo>
                    <a:pt x="857994" y="118319"/>
                  </a:lnTo>
                  <a:cubicBezTo>
                    <a:pt x="857994" y="130299"/>
                    <a:pt x="858273" y="137611"/>
                    <a:pt x="858831" y="140252"/>
                  </a:cubicBezTo>
                  <a:cubicBezTo>
                    <a:pt x="859390" y="142894"/>
                    <a:pt x="860283" y="144736"/>
                    <a:pt x="861510" y="145778"/>
                  </a:cubicBezTo>
                  <a:cubicBezTo>
                    <a:pt x="862738" y="146819"/>
                    <a:pt x="864171" y="147340"/>
                    <a:pt x="865808" y="147340"/>
                  </a:cubicBezTo>
                  <a:cubicBezTo>
                    <a:pt x="867817" y="147340"/>
                    <a:pt x="870496" y="146708"/>
                    <a:pt x="873844" y="145443"/>
                  </a:cubicBezTo>
                  <a:lnTo>
                    <a:pt x="875072" y="149349"/>
                  </a:lnTo>
                  <a:lnTo>
                    <a:pt x="844711" y="161963"/>
                  </a:lnTo>
                  <a:lnTo>
                    <a:pt x="839577" y="161963"/>
                  </a:lnTo>
                  <a:lnTo>
                    <a:pt x="839577" y="147340"/>
                  </a:lnTo>
                  <a:cubicBezTo>
                    <a:pt x="834591" y="152549"/>
                    <a:pt x="829717" y="156289"/>
                    <a:pt x="824954" y="158558"/>
                  </a:cubicBezTo>
                  <a:cubicBezTo>
                    <a:pt x="820192" y="160828"/>
                    <a:pt x="815057" y="161963"/>
                    <a:pt x="809551" y="161963"/>
                  </a:cubicBezTo>
                  <a:cubicBezTo>
                    <a:pt x="798389" y="161963"/>
                    <a:pt x="788640" y="157293"/>
                    <a:pt x="780306" y="147954"/>
                  </a:cubicBezTo>
                  <a:cubicBezTo>
                    <a:pt x="771972" y="138615"/>
                    <a:pt x="767804" y="126616"/>
                    <a:pt x="767804" y="111956"/>
                  </a:cubicBezTo>
                  <a:cubicBezTo>
                    <a:pt x="767804" y="97297"/>
                    <a:pt x="772418" y="83884"/>
                    <a:pt x="781645" y="71717"/>
                  </a:cubicBezTo>
                  <a:cubicBezTo>
                    <a:pt x="790873" y="59550"/>
                    <a:pt x="802742" y="53467"/>
                    <a:pt x="817253" y="53467"/>
                  </a:cubicBezTo>
                  <a:cubicBezTo>
                    <a:pt x="826257" y="53467"/>
                    <a:pt x="833698" y="56332"/>
                    <a:pt x="839577" y="62062"/>
                  </a:cubicBezTo>
                  <a:lnTo>
                    <a:pt x="839577" y="43198"/>
                  </a:lnTo>
                  <a:cubicBezTo>
                    <a:pt x="839577" y="31515"/>
                    <a:pt x="839298" y="24334"/>
                    <a:pt x="838740" y="21655"/>
                  </a:cubicBezTo>
                  <a:cubicBezTo>
                    <a:pt x="838182" y="18976"/>
                    <a:pt x="837307" y="17153"/>
                    <a:pt x="836116" y="16185"/>
                  </a:cubicBezTo>
                  <a:cubicBezTo>
                    <a:pt x="834926" y="15218"/>
                    <a:pt x="833438" y="14734"/>
                    <a:pt x="831652" y="14734"/>
                  </a:cubicBezTo>
                  <a:cubicBezTo>
                    <a:pt x="829717" y="14734"/>
                    <a:pt x="827150" y="15330"/>
                    <a:pt x="823950" y="16520"/>
                  </a:cubicBezTo>
                  <a:lnTo>
                    <a:pt x="822499" y="12614"/>
                  </a:lnTo>
                  <a:close/>
                  <a:moveTo>
                    <a:pt x="459991" y="112"/>
                  </a:moveTo>
                  <a:cubicBezTo>
                    <a:pt x="463116" y="112"/>
                    <a:pt x="465776" y="1210"/>
                    <a:pt x="467972" y="3405"/>
                  </a:cubicBezTo>
                  <a:cubicBezTo>
                    <a:pt x="470167" y="5600"/>
                    <a:pt x="471264" y="8260"/>
                    <a:pt x="471264" y="11386"/>
                  </a:cubicBezTo>
                  <a:cubicBezTo>
                    <a:pt x="471264" y="14511"/>
                    <a:pt x="470167" y="17190"/>
                    <a:pt x="467972" y="19423"/>
                  </a:cubicBezTo>
                  <a:cubicBezTo>
                    <a:pt x="465776" y="21655"/>
                    <a:pt x="463116" y="22771"/>
                    <a:pt x="459991" y="22771"/>
                  </a:cubicBezTo>
                  <a:cubicBezTo>
                    <a:pt x="456865" y="22771"/>
                    <a:pt x="454186" y="21655"/>
                    <a:pt x="451954" y="19423"/>
                  </a:cubicBezTo>
                  <a:cubicBezTo>
                    <a:pt x="449722" y="17190"/>
                    <a:pt x="448605" y="14511"/>
                    <a:pt x="448605" y="11386"/>
                  </a:cubicBezTo>
                  <a:cubicBezTo>
                    <a:pt x="448605" y="8260"/>
                    <a:pt x="449703" y="5600"/>
                    <a:pt x="451898" y="3405"/>
                  </a:cubicBezTo>
                  <a:cubicBezTo>
                    <a:pt x="454093" y="1210"/>
                    <a:pt x="456791" y="112"/>
                    <a:pt x="459991" y="112"/>
                  </a:cubicBezTo>
                  <a:close/>
                  <a:moveTo>
                    <a:pt x="406971" y="112"/>
                  </a:moveTo>
                  <a:lnTo>
                    <a:pt x="411994" y="112"/>
                  </a:lnTo>
                  <a:lnTo>
                    <a:pt x="411994" y="135732"/>
                  </a:lnTo>
                  <a:cubicBezTo>
                    <a:pt x="411994" y="142131"/>
                    <a:pt x="412459" y="146373"/>
                    <a:pt x="413389" y="148456"/>
                  </a:cubicBezTo>
                  <a:cubicBezTo>
                    <a:pt x="414319" y="150540"/>
                    <a:pt x="415752" y="152121"/>
                    <a:pt x="417686" y="153200"/>
                  </a:cubicBezTo>
                  <a:cubicBezTo>
                    <a:pt x="419621" y="154279"/>
                    <a:pt x="423230" y="154819"/>
                    <a:pt x="428514" y="154819"/>
                  </a:cubicBezTo>
                  <a:lnTo>
                    <a:pt x="428514" y="158837"/>
                  </a:lnTo>
                  <a:lnTo>
                    <a:pt x="378396" y="158837"/>
                  </a:lnTo>
                  <a:lnTo>
                    <a:pt x="378396" y="154819"/>
                  </a:lnTo>
                  <a:cubicBezTo>
                    <a:pt x="383084" y="154819"/>
                    <a:pt x="386283" y="154335"/>
                    <a:pt x="387995" y="153368"/>
                  </a:cubicBezTo>
                  <a:cubicBezTo>
                    <a:pt x="389707" y="152400"/>
                    <a:pt x="391046" y="150801"/>
                    <a:pt x="392013" y="148568"/>
                  </a:cubicBezTo>
                  <a:cubicBezTo>
                    <a:pt x="392981" y="146336"/>
                    <a:pt x="393464" y="142057"/>
                    <a:pt x="393464" y="135732"/>
                  </a:cubicBezTo>
                  <a:lnTo>
                    <a:pt x="393464" y="42863"/>
                  </a:lnTo>
                  <a:cubicBezTo>
                    <a:pt x="393464" y="31329"/>
                    <a:pt x="393204" y="24241"/>
                    <a:pt x="392683" y="21599"/>
                  </a:cubicBezTo>
                  <a:cubicBezTo>
                    <a:pt x="392162" y="18957"/>
                    <a:pt x="391325" y="17153"/>
                    <a:pt x="390172" y="16185"/>
                  </a:cubicBezTo>
                  <a:cubicBezTo>
                    <a:pt x="389018" y="15218"/>
                    <a:pt x="387549" y="14734"/>
                    <a:pt x="385763" y="14734"/>
                  </a:cubicBezTo>
                  <a:cubicBezTo>
                    <a:pt x="383828" y="14734"/>
                    <a:pt x="381372" y="15330"/>
                    <a:pt x="378396" y="16520"/>
                  </a:cubicBezTo>
                  <a:lnTo>
                    <a:pt x="376498" y="12614"/>
                  </a:lnTo>
                  <a:close/>
                  <a:moveTo>
                    <a:pt x="345691" y="112"/>
                  </a:moveTo>
                  <a:cubicBezTo>
                    <a:pt x="348816" y="112"/>
                    <a:pt x="351476" y="1210"/>
                    <a:pt x="353672" y="3405"/>
                  </a:cubicBezTo>
                  <a:cubicBezTo>
                    <a:pt x="355867" y="5600"/>
                    <a:pt x="356964" y="8260"/>
                    <a:pt x="356964" y="11386"/>
                  </a:cubicBezTo>
                  <a:cubicBezTo>
                    <a:pt x="356964" y="14511"/>
                    <a:pt x="355867" y="17190"/>
                    <a:pt x="353672" y="19423"/>
                  </a:cubicBezTo>
                  <a:cubicBezTo>
                    <a:pt x="351476" y="21655"/>
                    <a:pt x="348816" y="22771"/>
                    <a:pt x="345691" y="22771"/>
                  </a:cubicBezTo>
                  <a:cubicBezTo>
                    <a:pt x="342565" y="22771"/>
                    <a:pt x="339886" y="21655"/>
                    <a:pt x="337654" y="19423"/>
                  </a:cubicBezTo>
                  <a:cubicBezTo>
                    <a:pt x="335422" y="17190"/>
                    <a:pt x="334305" y="14511"/>
                    <a:pt x="334305" y="11386"/>
                  </a:cubicBezTo>
                  <a:cubicBezTo>
                    <a:pt x="334305" y="8260"/>
                    <a:pt x="335403" y="5600"/>
                    <a:pt x="337598" y="3405"/>
                  </a:cubicBezTo>
                  <a:cubicBezTo>
                    <a:pt x="339793" y="1210"/>
                    <a:pt x="342491" y="112"/>
                    <a:pt x="345691" y="112"/>
                  </a:cubicBezTo>
                  <a:close/>
                  <a:moveTo>
                    <a:pt x="2669679" y="0"/>
                  </a:moveTo>
                  <a:cubicBezTo>
                    <a:pt x="2672879" y="0"/>
                    <a:pt x="2675595" y="1117"/>
                    <a:pt x="2677827" y="3349"/>
                  </a:cubicBezTo>
                  <a:cubicBezTo>
                    <a:pt x="2680060" y="5581"/>
                    <a:pt x="2681176" y="8298"/>
                    <a:pt x="2681176" y="11497"/>
                  </a:cubicBezTo>
                  <a:cubicBezTo>
                    <a:pt x="2681176" y="14623"/>
                    <a:pt x="2680060" y="17302"/>
                    <a:pt x="2677827" y="19534"/>
                  </a:cubicBezTo>
                  <a:cubicBezTo>
                    <a:pt x="2675595" y="21767"/>
                    <a:pt x="2672879" y="22883"/>
                    <a:pt x="2669679" y="22883"/>
                  </a:cubicBezTo>
                  <a:cubicBezTo>
                    <a:pt x="2666554" y="22883"/>
                    <a:pt x="2663875" y="21767"/>
                    <a:pt x="2661642" y="19534"/>
                  </a:cubicBezTo>
                  <a:cubicBezTo>
                    <a:pt x="2659410" y="17302"/>
                    <a:pt x="2658294" y="14623"/>
                    <a:pt x="2658294" y="11497"/>
                  </a:cubicBezTo>
                  <a:cubicBezTo>
                    <a:pt x="2658294" y="8298"/>
                    <a:pt x="2659410" y="5581"/>
                    <a:pt x="2661642" y="3349"/>
                  </a:cubicBezTo>
                  <a:cubicBezTo>
                    <a:pt x="2663875" y="1117"/>
                    <a:pt x="2666554" y="0"/>
                    <a:pt x="266967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7713" y="283834"/>
            <a:ext cx="3527575" cy="610955"/>
            <a:chOff x="437713" y="283834"/>
            <a:chExt cx="3527575" cy="610955"/>
          </a:xfrm>
        </p:grpSpPr>
        <p:grpSp>
          <p:nvGrpSpPr>
            <p:cNvPr id="21" name="组合 20"/>
            <p:cNvGrpSpPr/>
            <p:nvPr/>
          </p:nvGrpSpPr>
          <p:grpSpPr>
            <a:xfrm>
              <a:off x="437713" y="283834"/>
              <a:ext cx="333312" cy="608067"/>
              <a:chOff x="1179423" y="4481096"/>
              <a:chExt cx="986305" cy="1799335"/>
            </a:xfrm>
          </p:grpSpPr>
          <p:pic>
            <p:nvPicPr>
              <p:cNvPr id="25" name="图形 6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179423" y="4481096"/>
                <a:ext cx="986305" cy="1590529"/>
              </a:xfrm>
              <a:prstGeom prst="rect">
                <a:avLst/>
              </a:prstGeom>
            </p:spPr>
          </p:pic>
          <p:pic>
            <p:nvPicPr>
              <p:cNvPr id="26" name="图形 7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411935" y="6138261"/>
                <a:ext cx="488711" cy="142170"/>
              </a:xfrm>
              <a:prstGeom prst="rect">
                <a:avLst/>
              </a:prstGeom>
            </p:spPr>
          </p:pic>
        </p:grpSp>
        <p:grpSp>
          <p:nvGrpSpPr>
            <p:cNvPr id="22" name="组合 21"/>
            <p:cNvGrpSpPr/>
            <p:nvPr/>
          </p:nvGrpSpPr>
          <p:grpSpPr>
            <a:xfrm>
              <a:off x="895184" y="403671"/>
              <a:ext cx="3070104" cy="491118"/>
              <a:chOff x="1920001" y="4852160"/>
              <a:chExt cx="6156000" cy="984764"/>
            </a:xfrm>
          </p:grpSpPr>
          <p:pic>
            <p:nvPicPr>
              <p:cNvPr id="23" name="图形 4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920001" y="4852160"/>
                <a:ext cx="6156000" cy="591875"/>
              </a:xfrm>
              <a:prstGeom prst="rect">
                <a:avLst/>
              </a:prstGeom>
            </p:spPr>
          </p:pic>
          <p:sp>
            <p:nvSpPr>
              <p:cNvPr id="24" name="任意多边形: 形状 5"/>
              <p:cNvSpPr>
                <a:spLocks noChangeAspect="1"/>
              </p:cNvSpPr>
              <p:nvPr/>
            </p:nvSpPr>
            <p:spPr>
              <a:xfrm>
                <a:off x="1920001" y="5566036"/>
                <a:ext cx="6156000" cy="270888"/>
              </a:xfrm>
              <a:custGeom>
                <a:avLst/>
                <a:gdLst/>
                <a:ahLst/>
                <a:cxnLst/>
                <a:rect l="l" t="t" r="r" b="b"/>
                <a:pathLst>
                  <a:path w="4730800" h="208174">
                    <a:moveTo>
                      <a:pt x="1193639" y="158837"/>
                    </a:moveTo>
                    <a:cubicBezTo>
                      <a:pt x="1190141" y="162632"/>
                      <a:pt x="1187500" y="166167"/>
                      <a:pt x="1185714" y="169441"/>
                    </a:cubicBezTo>
                    <a:cubicBezTo>
                      <a:pt x="1183928" y="172715"/>
                      <a:pt x="1183035" y="175729"/>
                      <a:pt x="1183035" y="178483"/>
                    </a:cubicBezTo>
                    <a:cubicBezTo>
                      <a:pt x="1183035" y="182054"/>
                      <a:pt x="1185193" y="185180"/>
                      <a:pt x="1189509" y="187859"/>
                    </a:cubicBezTo>
                    <a:cubicBezTo>
                      <a:pt x="1196950" y="192472"/>
                      <a:pt x="1207703" y="194779"/>
                      <a:pt x="1221768" y="194779"/>
                    </a:cubicBezTo>
                    <a:cubicBezTo>
                      <a:pt x="1235162" y="194779"/>
                      <a:pt x="1245040" y="192417"/>
                      <a:pt x="1251403" y="187691"/>
                    </a:cubicBezTo>
                    <a:cubicBezTo>
                      <a:pt x="1257765" y="182966"/>
                      <a:pt x="1260946" y="177924"/>
                      <a:pt x="1260946" y="172567"/>
                    </a:cubicBezTo>
                    <a:cubicBezTo>
                      <a:pt x="1260946" y="168697"/>
                      <a:pt x="1259049" y="165944"/>
                      <a:pt x="1255254" y="164307"/>
                    </a:cubicBezTo>
                    <a:cubicBezTo>
                      <a:pt x="1251384" y="162670"/>
                      <a:pt x="1243720" y="161702"/>
                      <a:pt x="1232260" y="161405"/>
                    </a:cubicBezTo>
                    <a:cubicBezTo>
                      <a:pt x="1215517" y="160958"/>
                      <a:pt x="1202643" y="160102"/>
                      <a:pt x="1193639" y="158837"/>
                    </a:cubicBezTo>
                    <a:close/>
                    <a:moveTo>
                      <a:pt x="3625639" y="97892"/>
                    </a:moveTo>
                    <a:cubicBezTo>
                      <a:pt x="3614403" y="102357"/>
                      <a:pt x="3607147" y="105520"/>
                      <a:pt x="3603873" y="107380"/>
                    </a:cubicBezTo>
                    <a:cubicBezTo>
                      <a:pt x="3597994" y="110654"/>
                      <a:pt x="3593790" y="114077"/>
                      <a:pt x="3591260" y="117649"/>
                    </a:cubicBezTo>
                    <a:cubicBezTo>
                      <a:pt x="3588730" y="121221"/>
                      <a:pt x="3587465" y="125128"/>
                      <a:pt x="3587465" y="129369"/>
                    </a:cubicBezTo>
                    <a:cubicBezTo>
                      <a:pt x="3587465" y="134727"/>
                      <a:pt x="3589065" y="139173"/>
                      <a:pt x="3592265" y="142708"/>
                    </a:cubicBezTo>
                    <a:cubicBezTo>
                      <a:pt x="3595464" y="146243"/>
                      <a:pt x="3599148" y="148010"/>
                      <a:pt x="3603315" y="148010"/>
                    </a:cubicBezTo>
                    <a:cubicBezTo>
                      <a:pt x="3608971" y="148010"/>
                      <a:pt x="3616412" y="144289"/>
                      <a:pt x="3625639" y="136848"/>
                    </a:cubicBezTo>
                    <a:close/>
                    <a:moveTo>
                      <a:pt x="2816014" y="97892"/>
                    </a:moveTo>
                    <a:cubicBezTo>
                      <a:pt x="2804778" y="102357"/>
                      <a:pt x="2797522" y="105520"/>
                      <a:pt x="2794248" y="107380"/>
                    </a:cubicBezTo>
                    <a:cubicBezTo>
                      <a:pt x="2788369" y="110654"/>
                      <a:pt x="2784165" y="114077"/>
                      <a:pt x="2781635" y="117649"/>
                    </a:cubicBezTo>
                    <a:cubicBezTo>
                      <a:pt x="2779105" y="121221"/>
                      <a:pt x="2777840" y="125128"/>
                      <a:pt x="2777840" y="129369"/>
                    </a:cubicBezTo>
                    <a:cubicBezTo>
                      <a:pt x="2777840" y="134727"/>
                      <a:pt x="2779440" y="139173"/>
                      <a:pt x="2782640" y="142708"/>
                    </a:cubicBezTo>
                    <a:cubicBezTo>
                      <a:pt x="2785839" y="146243"/>
                      <a:pt x="2789523" y="148010"/>
                      <a:pt x="2793690" y="148010"/>
                    </a:cubicBezTo>
                    <a:cubicBezTo>
                      <a:pt x="2799346" y="148010"/>
                      <a:pt x="2806787" y="144289"/>
                      <a:pt x="2816014" y="136848"/>
                    </a:cubicBezTo>
                    <a:close/>
                    <a:moveTo>
                      <a:pt x="549064" y="97892"/>
                    </a:moveTo>
                    <a:cubicBezTo>
                      <a:pt x="537828" y="102357"/>
                      <a:pt x="530572" y="105520"/>
                      <a:pt x="527298" y="107380"/>
                    </a:cubicBezTo>
                    <a:cubicBezTo>
                      <a:pt x="521419" y="110654"/>
                      <a:pt x="517215" y="114077"/>
                      <a:pt x="514685" y="117649"/>
                    </a:cubicBezTo>
                    <a:cubicBezTo>
                      <a:pt x="512155" y="121221"/>
                      <a:pt x="510890" y="125128"/>
                      <a:pt x="510890" y="129369"/>
                    </a:cubicBezTo>
                    <a:cubicBezTo>
                      <a:pt x="510890" y="134727"/>
                      <a:pt x="512490" y="139173"/>
                      <a:pt x="515690" y="142708"/>
                    </a:cubicBezTo>
                    <a:cubicBezTo>
                      <a:pt x="518889" y="146243"/>
                      <a:pt x="522573" y="148010"/>
                      <a:pt x="526740" y="148010"/>
                    </a:cubicBezTo>
                    <a:cubicBezTo>
                      <a:pt x="532396" y="148010"/>
                      <a:pt x="539837" y="144289"/>
                      <a:pt x="549064" y="136848"/>
                    </a:cubicBezTo>
                    <a:close/>
                    <a:moveTo>
                      <a:pt x="4276762" y="61392"/>
                    </a:moveTo>
                    <a:cubicBezTo>
                      <a:pt x="4270586" y="61392"/>
                      <a:pt x="4265061" y="63792"/>
                      <a:pt x="4260187" y="68592"/>
                    </a:cubicBezTo>
                    <a:cubicBezTo>
                      <a:pt x="4255313" y="73391"/>
                      <a:pt x="4252466" y="80070"/>
                      <a:pt x="4251648" y="88628"/>
                    </a:cubicBezTo>
                    <a:lnTo>
                      <a:pt x="4298975" y="88628"/>
                    </a:lnTo>
                    <a:cubicBezTo>
                      <a:pt x="4298603" y="82079"/>
                      <a:pt x="4297822" y="77465"/>
                      <a:pt x="4296631" y="74787"/>
                    </a:cubicBezTo>
                    <a:cubicBezTo>
                      <a:pt x="4294771" y="70619"/>
                      <a:pt x="4291999" y="67345"/>
                      <a:pt x="4288315" y="64964"/>
                    </a:cubicBezTo>
                    <a:cubicBezTo>
                      <a:pt x="4284632" y="62583"/>
                      <a:pt x="4280781" y="61392"/>
                      <a:pt x="4276762" y="61392"/>
                    </a:cubicBezTo>
                    <a:close/>
                    <a:moveTo>
                      <a:pt x="704887" y="61392"/>
                    </a:moveTo>
                    <a:cubicBezTo>
                      <a:pt x="698711" y="61392"/>
                      <a:pt x="693186" y="63792"/>
                      <a:pt x="688312" y="68592"/>
                    </a:cubicBezTo>
                    <a:cubicBezTo>
                      <a:pt x="683438" y="73391"/>
                      <a:pt x="680591" y="80070"/>
                      <a:pt x="679773" y="88628"/>
                    </a:cubicBezTo>
                    <a:lnTo>
                      <a:pt x="727100" y="88628"/>
                    </a:lnTo>
                    <a:cubicBezTo>
                      <a:pt x="726728" y="82079"/>
                      <a:pt x="725947" y="77465"/>
                      <a:pt x="724756" y="74787"/>
                    </a:cubicBezTo>
                    <a:cubicBezTo>
                      <a:pt x="722896" y="70619"/>
                      <a:pt x="720124" y="67345"/>
                      <a:pt x="716440" y="64964"/>
                    </a:cubicBezTo>
                    <a:cubicBezTo>
                      <a:pt x="712757" y="62583"/>
                      <a:pt x="708906" y="61392"/>
                      <a:pt x="704887" y="61392"/>
                    </a:cubicBezTo>
                    <a:close/>
                    <a:moveTo>
                      <a:pt x="3252304" y="60834"/>
                    </a:moveTo>
                    <a:cubicBezTo>
                      <a:pt x="3248360" y="60834"/>
                      <a:pt x="3244397" y="62006"/>
                      <a:pt x="3240416" y="64350"/>
                    </a:cubicBezTo>
                    <a:cubicBezTo>
                      <a:pt x="3236435" y="66694"/>
                      <a:pt x="3233217" y="70805"/>
                      <a:pt x="3230761" y="76684"/>
                    </a:cubicBezTo>
                    <a:cubicBezTo>
                      <a:pt x="3228305" y="82563"/>
                      <a:pt x="3227078" y="90116"/>
                      <a:pt x="3227078" y="99343"/>
                    </a:cubicBezTo>
                    <a:cubicBezTo>
                      <a:pt x="3227078" y="114226"/>
                      <a:pt x="3230036" y="127062"/>
                      <a:pt x="3235951" y="137852"/>
                    </a:cubicBezTo>
                    <a:cubicBezTo>
                      <a:pt x="3241867" y="148643"/>
                      <a:pt x="3249662" y="154038"/>
                      <a:pt x="3259336" y="154038"/>
                    </a:cubicBezTo>
                    <a:cubicBezTo>
                      <a:pt x="3266554" y="154038"/>
                      <a:pt x="3272507" y="151061"/>
                      <a:pt x="3277195" y="145108"/>
                    </a:cubicBezTo>
                    <a:cubicBezTo>
                      <a:pt x="3281884" y="139155"/>
                      <a:pt x="3284228" y="128923"/>
                      <a:pt x="3284228" y="114412"/>
                    </a:cubicBezTo>
                    <a:cubicBezTo>
                      <a:pt x="3284228" y="96255"/>
                      <a:pt x="3280321" y="81968"/>
                      <a:pt x="3272507" y="71550"/>
                    </a:cubicBezTo>
                    <a:cubicBezTo>
                      <a:pt x="3267224" y="64406"/>
                      <a:pt x="3260489" y="60834"/>
                      <a:pt x="3252304" y="60834"/>
                    </a:cubicBezTo>
                    <a:close/>
                    <a:moveTo>
                      <a:pt x="2204554" y="60834"/>
                    </a:moveTo>
                    <a:cubicBezTo>
                      <a:pt x="2200610" y="60834"/>
                      <a:pt x="2196647" y="62006"/>
                      <a:pt x="2192666" y="64350"/>
                    </a:cubicBezTo>
                    <a:cubicBezTo>
                      <a:pt x="2188685" y="66694"/>
                      <a:pt x="2185467" y="70805"/>
                      <a:pt x="2183011" y="76684"/>
                    </a:cubicBezTo>
                    <a:cubicBezTo>
                      <a:pt x="2180555" y="82563"/>
                      <a:pt x="2179328" y="90116"/>
                      <a:pt x="2179328" y="99343"/>
                    </a:cubicBezTo>
                    <a:cubicBezTo>
                      <a:pt x="2179328" y="114226"/>
                      <a:pt x="2182286" y="127062"/>
                      <a:pt x="2188201" y="137852"/>
                    </a:cubicBezTo>
                    <a:cubicBezTo>
                      <a:pt x="2194118" y="148643"/>
                      <a:pt x="2201912" y="154038"/>
                      <a:pt x="2211586" y="154038"/>
                    </a:cubicBezTo>
                    <a:cubicBezTo>
                      <a:pt x="2218804" y="154038"/>
                      <a:pt x="2224757" y="151061"/>
                      <a:pt x="2229446" y="145108"/>
                    </a:cubicBezTo>
                    <a:cubicBezTo>
                      <a:pt x="2234134" y="139155"/>
                      <a:pt x="2236478" y="128923"/>
                      <a:pt x="2236478" y="114412"/>
                    </a:cubicBezTo>
                    <a:cubicBezTo>
                      <a:pt x="2236478" y="96255"/>
                      <a:pt x="2232571" y="81968"/>
                      <a:pt x="2224757" y="71550"/>
                    </a:cubicBezTo>
                    <a:cubicBezTo>
                      <a:pt x="2219474" y="64406"/>
                      <a:pt x="2212739" y="60834"/>
                      <a:pt x="2204554" y="60834"/>
                    </a:cubicBezTo>
                    <a:close/>
                    <a:moveTo>
                      <a:pt x="1956904" y="60834"/>
                    </a:moveTo>
                    <a:cubicBezTo>
                      <a:pt x="1952960" y="60834"/>
                      <a:pt x="1948998" y="62006"/>
                      <a:pt x="1945016" y="64350"/>
                    </a:cubicBezTo>
                    <a:cubicBezTo>
                      <a:pt x="1941035" y="66694"/>
                      <a:pt x="1937817" y="70805"/>
                      <a:pt x="1935361" y="76684"/>
                    </a:cubicBezTo>
                    <a:cubicBezTo>
                      <a:pt x="1932906" y="82563"/>
                      <a:pt x="1931678" y="90116"/>
                      <a:pt x="1931678" y="99343"/>
                    </a:cubicBezTo>
                    <a:cubicBezTo>
                      <a:pt x="1931678" y="114226"/>
                      <a:pt x="1934636" y="127062"/>
                      <a:pt x="1940552" y="137852"/>
                    </a:cubicBezTo>
                    <a:cubicBezTo>
                      <a:pt x="1946467" y="148643"/>
                      <a:pt x="1954262" y="154038"/>
                      <a:pt x="1963936" y="154038"/>
                    </a:cubicBezTo>
                    <a:cubicBezTo>
                      <a:pt x="1971154" y="154038"/>
                      <a:pt x="1977107" y="151061"/>
                      <a:pt x="1981795" y="145108"/>
                    </a:cubicBezTo>
                    <a:cubicBezTo>
                      <a:pt x="1986484" y="139155"/>
                      <a:pt x="1988828" y="128923"/>
                      <a:pt x="1988828" y="114412"/>
                    </a:cubicBezTo>
                    <a:cubicBezTo>
                      <a:pt x="1988828" y="96255"/>
                      <a:pt x="1984921" y="81968"/>
                      <a:pt x="1977107" y="71550"/>
                    </a:cubicBezTo>
                    <a:cubicBezTo>
                      <a:pt x="1971824" y="64406"/>
                      <a:pt x="1965090" y="60834"/>
                      <a:pt x="1956904" y="60834"/>
                    </a:cubicBezTo>
                    <a:close/>
                    <a:moveTo>
                      <a:pt x="1842604" y="60834"/>
                    </a:moveTo>
                    <a:cubicBezTo>
                      <a:pt x="1838660" y="60834"/>
                      <a:pt x="1834697" y="62006"/>
                      <a:pt x="1830716" y="64350"/>
                    </a:cubicBezTo>
                    <a:cubicBezTo>
                      <a:pt x="1826735" y="66694"/>
                      <a:pt x="1823517" y="70805"/>
                      <a:pt x="1821061" y="76684"/>
                    </a:cubicBezTo>
                    <a:cubicBezTo>
                      <a:pt x="1818605" y="82563"/>
                      <a:pt x="1817378" y="90116"/>
                      <a:pt x="1817378" y="99343"/>
                    </a:cubicBezTo>
                    <a:cubicBezTo>
                      <a:pt x="1817378" y="114226"/>
                      <a:pt x="1820336" y="127062"/>
                      <a:pt x="1826252" y="137852"/>
                    </a:cubicBezTo>
                    <a:cubicBezTo>
                      <a:pt x="1832168" y="148643"/>
                      <a:pt x="1839962" y="154038"/>
                      <a:pt x="1849636" y="154038"/>
                    </a:cubicBezTo>
                    <a:cubicBezTo>
                      <a:pt x="1856854" y="154038"/>
                      <a:pt x="1862807" y="151061"/>
                      <a:pt x="1867495" y="145108"/>
                    </a:cubicBezTo>
                    <a:cubicBezTo>
                      <a:pt x="1872184" y="139155"/>
                      <a:pt x="1874528" y="128923"/>
                      <a:pt x="1874528" y="114412"/>
                    </a:cubicBezTo>
                    <a:cubicBezTo>
                      <a:pt x="1874528" y="96255"/>
                      <a:pt x="1870621" y="81968"/>
                      <a:pt x="1862807" y="71550"/>
                    </a:cubicBezTo>
                    <a:cubicBezTo>
                      <a:pt x="1857524" y="64406"/>
                      <a:pt x="1850790" y="60834"/>
                      <a:pt x="1842604" y="60834"/>
                    </a:cubicBezTo>
                    <a:close/>
                    <a:moveTo>
                      <a:pt x="815913" y="60387"/>
                    </a:moveTo>
                    <a:cubicBezTo>
                      <a:pt x="809365" y="60387"/>
                      <a:pt x="803523" y="63327"/>
                      <a:pt x="798389" y="69205"/>
                    </a:cubicBezTo>
                    <a:cubicBezTo>
                      <a:pt x="791617" y="76945"/>
                      <a:pt x="788231" y="88256"/>
                      <a:pt x="788231" y="103138"/>
                    </a:cubicBezTo>
                    <a:cubicBezTo>
                      <a:pt x="788231" y="118170"/>
                      <a:pt x="791505" y="129686"/>
                      <a:pt x="798054" y="137685"/>
                    </a:cubicBezTo>
                    <a:cubicBezTo>
                      <a:pt x="804602" y="145685"/>
                      <a:pt x="811895" y="149684"/>
                      <a:pt x="819931" y="149684"/>
                    </a:cubicBezTo>
                    <a:cubicBezTo>
                      <a:pt x="826703" y="149684"/>
                      <a:pt x="833252" y="146298"/>
                      <a:pt x="839577" y="139527"/>
                    </a:cubicBezTo>
                    <a:lnTo>
                      <a:pt x="839577" y="86842"/>
                    </a:lnTo>
                    <a:cubicBezTo>
                      <a:pt x="839130" y="81781"/>
                      <a:pt x="837791" y="77168"/>
                      <a:pt x="835558" y="73001"/>
                    </a:cubicBezTo>
                    <a:cubicBezTo>
                      <a:pt x="833326" y="68833"/>
                      <a:pt x="830368" y="65689"/>
                      <a:pt x="826685" y="63569"/>
                    </a:cubicBezTo>
                    <a:cubicBezTo>
                      <a:pt x="823001" y="61448"/>
                      <a:pt x="819411" y="60387"/>
                      <a:pt x="815913" y="60387"/>
                    </a:cubicBezTo>
                    <a:close/>
                    <a:moveTo>
                      <a:pt x="1214177" y="58936"/>
                    </a:moveTo>
                    <a:cubicBezTo>
                      <a:pt x="1208671" y="58936"/>
                      <a:pt x="1204057" y="61132"/>
                      <a:pt x="1200336" y="65522"/>
                    </a:cubicBezTo>
                    <a:cubicBezTo>
                      <a:pt x="1196616" y="69912"/>
                      <a:pt x="1194755" y="76647"/>
                      <a:pt x="1194755" y="85725"/>
                    </a:cubicBezTo>
                    <a:cubicBezTo>
                      <a:pt x="1194755" y="97483"/>
                      <a:pt x="1197285" y="106599"/>
                      <a:pt x="1202345" y="113073"/>
                    </a:cubicBezTo>
                    <a:cubicBezTo>
                      <a:pt x="1206215" y="117984"/>
                      <a:pt x="1211126" y="120440"/>
                      <a:pt x="1217079" y="120440"/>
                    </a:cubicBezTo>
                    <a:cubicBezTo>
                      <a:pt x="1222735" y="120440"/>
                      <a:pt x="1227386" y="118319"/>
                      <a:pt x="1231032" y="114077"/>
                    </a:cubicBezTo>
                    <a:cubicBezTo>
                      <a:pt x="1234678" y="109836"/>
                      <a:pt x="1236502" y="103176"/>
                      <a:pt x="1236502" y="94097"/>
                    </a:cubicBezTo>
                    <a:cubicBezTo>
                      <a:pt x="1236502" y="82265"/>
                      <a:pt x="1233934" y="73001"/>
                      <a:pt x="1228800" y="66303"/>
                    </a:cubicBezTo>
                    <a:cubicBezTo>
                      <a:pt x="1225004" y="61392"/>
                      <a:pt x="1220130" y="58936"/>
                      <a:pt x="1214177" y="58936"/>
                    </a:cubicBezTo>
                    <a:close/>
                    <a:moveTo>
                      <a:pt x="4619179" y="56592"/>
                    </a:moveTo>
                    <a:lnTo>
                      <a:pt x="4666841" y="56592"/>
                    </a:lnTo>
                    <a:lnTo>
                      <a:pt x="4666841" y="60722"/>
                    </a:lnTo>
                    <a:lnTo>
                      <a:pt x="4664497" y="60722"/>
                    </a:lnTo>
                    <a:cubicBezTo>
                      <a:pt x="4661148" y="60722"/>
                      <a:pt x="4658637" y="61448"/>
                      <a:pt x="4656963" y="62899"/>
                    </a:cubicBezTo>
                    <a:cubicBezTo>
                      <a:pt x="4655288" y="64350"/>
                      <a:pt x="4654451" y="66155"/>
                      <a:pt x="4654451" y="68313"/>
                    </a:cubicBezTo>
                    <a:cubicBezTo>
                      <a:pt x="4654451" y="71215"/>
                      <a:pt x="4655679" y="75233"/>
                      <a:pt x="4658135" y="80368"/>
                    </a:cubicBezTo>
                    <a:lnTo>
                      <a:pt x="4683026" y="131937"/>
                    </a:lnTo>
                    <a:lnTo>
                      <a:pt x="4705908" y="75456"/>
                    </a:lnTo>
                    <a:cubicBezTo>
                      <a:pt x="4707173" y="72405"/>
                      <a:pt x="4707806" y="69392"/>
                      <a:pt x="4707806" y="66415"/>
                    </a:cubicBezTo>
                    <a:cubicBezTo>
                      <a:pt x="4707806" y="65076"/>
                      <a:pt x="4707545" y="64071"/>
                      <a:pt x="4707025" y="63401"/>
                    </a:cubicBezTo>
                    <a:cubicBezTo>
                      <a:pt x="4706429" y="62583"/>
                      <a:pt x="4705499" y="61932"/>
                      <a:pt x="4704234" y="61448"/>
                    </a:cubicBezTo>
                    <a:cubicBezTo>
                      <a:pt x="4702969" y="60964"/>
                      <a:pt x="4700737" y="60722"/>
                      <a:pt x="4697537" y="60722"/>
                    </a:cubicBezTo>
                    <a:lnTo>
                      <a:pt x="4697537" y="56592"/>
                    </a:lnTo>
                    <a:lnTo>
                      <a:pt x="4730800" y="56592"/>
                    </a:lnTo>
                    <a:lnTo>
                      <a:pt x="4730800" y="60722"/>
                    </a:lnTo>
                    <a:cubicBezTo>
                      <a:pt x="4728047" y="61020"/>
                      <a:pt x="4725926" y="61615"/>
                      <a:pt x="4724437" y="62508"/>
                    </a:cubicBezTo>
                    <a:cubicBezTo>
                      <a:pt x="4722949" y="63401"/>
                      <a:pt x="4721312" y="65076"/>
                      <a:pt x="4719526" y="67531"/>
                    </a:cubicBezTo>
                    <a:cubicBezTo>
                      <a:pt x="4718856" y="68573"/>
                      <a:pt x="4717591" y="71438"/>
                      <a:pt x="4715731" y="76126"/>
                    </a:cubicBezTo>
                    <a:lnTo>
                      <a:pt x="4674096" y="178148"/>
                    </a:lnTo>
                    <a:cubicBezTo>
                      <a:pt x="4670078" y="188045"/>
                      <a:pt x="4664813" y="195523"/>
                      <a:pt x="4658302" y="200584"/>
                    </a:cubicBezTo>
                    <a:cubicBezTo>
                      <a:pt x="4651791" y="205644"/>
                      <a:pt x="4645521" y="208174"/>
                      <a:pt x="4639494" y="208174"/>
                    </a:cubicBezTo>
                    <a:cubicBezTo>
                      <a:pt x="4635103" y="208174"/>
                      <a:pt x="4631494" y="206909"/>
                      <a:pt x="4628667" y="204379"/>
                    </a:cubicBezTo>
                    <a:cubicBezTo>
                      <a:pt x="4625839" y="201849"/>
                      <a:pt x="4624425" y="198946"/>
                      <a:pt x="4624425" y="195672"/>
                    </a:cubicBezTo>
                    <a:cubicBezTo>
                      <a:pt x="4624425" y="192547"/>
                      <a:pt x="4625448" y="190035"/>
                      <a:pt x="4627495" y="188138"/>
                    </a:cubicBezTo>
                    <a:cubicBezTo>
                      <a:pt x="4629541" y="186240"/>
                      <a:pt x="4632350" y="185291"/>
                      <a:pt x="4635922" y="185291"/>
                    </a:cubicBezTo>
                    <a:cubicBezTo>
                      <a:pt x="4638378" y="185291"/>
                      <a:pt x="4641726" y="186110"/>
                      <a:pt x="4645968" y="187747"/>
                    </a:cubicBezTo>
                    <a:cubicBezTo>
                      <a:pt x="4648944" y="188863"/>
                      <a:pt x="4650805" y="189421"/>
                      <a:pt x="4651549" y="189421"/>
                    </a:cubicBezTo>
                    <a:cubicBezTo>
                      <a:pt x="4653781" y="189421"/>
                      <a:pt x="4656218" y="188268"/>
                      <a:pt x="4658860" y="185961"/>
                    </a:cubicBezTo>
                    <a:cubicBezTo>
                      <a:pt x="4661502" y="183654"/>
                      <a:pt x="4664162" y="179189"/>
                      <a:pt x="4666841" y="172567"/>
                    </a:cubicBezTo>
                    <a:lnTo>
                      <a:pt x="4674096" y="154819"/>
                    </a:lnTo>
                    <a:lnTo>
                      <a:pt x="4637373" y="77689"/>
                    </a:lnTo>
                    <a:cubicBezTo>
                      <a:pt x="4636257" y="75382"/>
                      <a:pt x="4634471" y="72517"/>
                      <a:pt x="4632015" y="69094"/>
                    </a:cubicBezTo>
                    <a:cubicBezTo>
                      <a:pt x="4630155" y="66489"/>
                      <a:pt x="4628629" y="64741"/>
                      <a:pt x="4627439" y="63848"/>
                    </a:cubicBezTo>
                    <a:cubicBezTo>
                      <a:pt x="4625727" y="62657"/>
                      <a:pt x="4622974" y="61615"/>
                      <a:pt x="4619179" y="60722"/>
                    </a:cubicBezTo>
                    <a:close/>
                    <a:moveTo>
                      <a:pt x="4114912" y="56592"/>
                    </a:moveTo>
                    <a:lnTo>
                      <a:pt x="4163021" y="56592"/>
                    </a:lnTo>
                    <a:lnTo>
                      <a:pt x="4163021" y="60722"/>
                    </a:lnTo>
                    <a:lnTo>
                      <a:pt x="4159895" y="60722"/>
                    </a:lnTo>
                    <a:cubicBezTo>
                      <a:pt x="4156993" y="60722"/>
                      <a:pt x="4154779" y="61429"/>
                      <a:pt x="4153254" y="62843"/>
                    </a:cubicBezTo>
                    <a:cubicBezTo>
                      <a:pt x="4151728" y="64257"/>
                      <a:pt x="4150965" y="66155"/>
                      <a:pt x="4150965" y="68536"/>
                    </a:cubicBezTo>
                    <a:cubicBezTo>
                      <a:pt x="4150965" y="71140"/>
                      <a:pt x="4151747" y="74228"/>
                      <a:pt x="4153310" y="77800"/>
                    </a:cubicBezTo>
                    <a:lnTo>
                      <a:pt x="4177085" y="134281"/>
                    </a:lnTo>
                    <a:lnTo>
                      <a:pt x="4200972" y="75680"/>
                    </a:lnTo>
                    <a:cubicBezTo>
                      <a:pt x="4202683" y="71512"/>
                      <a:pt x="4203539" y="68350"/>
                      <a:pt x="4203539" y="66192"/>
                    </a:cubicBezTo>
                    <a:cubicBezTo>
                      <a:pt x="4203539" y="65150"/>
                      <a:pt x="4203241" y="64294"/>
                      <a:pt x="4202646" y="63624"/>
                    </a:cubicBezTo>
                    <a:cubicBezTo>
                      <a:pt x="4201827" y="62508"/>
                      <a:pt x="4200786" y="61745"/>
                      <a:pt x="4199521" y="61336"/>
                    </a:cubicBezTo>
                    <a:cubicBezTo>
                      <a:pt x="4198256" y="60927"/>
                      <a:pt x="4195688" y="60722"/>
                      <a:pt x="4191819" y="60722"/>
                    </a:cubicBezTo>
                    <a:lnTo>
                      <a:pt x="4191819" y="56592"/>
                    </a:lnTo>
                    <a:lnTo>
                      <a:pt x="4225194" y="56592"/>
                    </a:lnTo>
                    <a:lnTo>
                      <a:pt x="4225194" y="60722"/>
                    </a:lnTo>
                    <a:cubicBezTo>
                      <a:pt x="4221324" y="61020"/>
                      <a:pt x="4218645" y="61801"/>
                      <a:pt x="4217157" y="63066"/>
                    </a:cubicBezTo>
                    <a:cubicBezTo>
                      <a:pt x="4214552" y="65299"/>
                      <a:pt x="4212208" y="69019"/>
                      <a:pt x="4210125" y="74228"/>
                    </a:cubicBezTo>
                    <a:lnTo>
                      <a:pt x="4173848" y="161963"/>
                    </a:lnTo>
                    <a:lnTo>
                      <a:pt x="4169271" y="161963"/>
                    </a:lnTo>
                    <a:lnTo>
                      <a:pt x="4132771" y="75680"/>
                    </a:lnTo>
                    <a:cubicBezTo>
                      <a:pt x="4131134" y="71661"/>
                      <a:pt x="4129571" y="68778"/>
                      <a:pt x="4128083" y="67029"/>
                    </a:cubicBezTo>
                    <a:cubicBezTo>
                      <a:pt x="4126595" y="65280"/>
                      <a:pt x="4124697" y="63810"/>
                      <a:pt x="4122390" y="62620"/>
                    </a:cubicBezTo>
                    <a:cubicBezTo>
                      <a:pt x="4121125" y="61950"/>
                      <a:pt x="4118633" y="61318"/>
                      <a:pt x="4114912" y="60722"/>
                    </a:cubicBezTo>
                    <a:close/>
                    <a:moveTo>
                      <a:pt x="2522562" y="56592"/>
                    </a:moveTo>
                    <a:lnTo>
                      <a:pt x="2558393" y="56592"/>
                    </a:lnTo>
                    <a:lnTo>
                      <a:pt x="2558393" y="125016"/>
                    </a:lnTo>
                    <a:cubicBezTo>
                      <a:pt x="2558393" y="134541"/>
                      <a:pt x="2560049" y="140792"/>
                      <a:pt x="2563360" y="143768"/>
                    </a:cubicBezTo>
                    <a:cubicBezTo>
                      <a:pt x="2566671" y="146745"/>
                      <a:pt x="2570671" y="148233"/>
                      <a:pt x="2575359" y="148233"/>
                    </a:cubicBezTo>
                    <a:cubicBezTo>
                      <a:pt x="2578559" y="148233"/>
                      <a:pt x="2582187" y="147229"/>
                      <a:pt x="2586242" y="145219"/>
                    </a:cubicBezTo>
                    <a:cubicBezTo>
                      <a:pt x="2590298" y="143210"/>
                      <a:pt x="2595116" y="139378"/>
                      <a:pt x="2600697" y="133722"/>
                    </a:cubicBezTo>
                    <a:lnTo>
                      <a:pt x="2600697" y="75791"/>
                    </a:lnTo>
                    <a:cubicBezTo>
                      <a:pt x="2600697" y="69987"/>
                      <a:pt x="2599637" y="66062"/>
                      <a:pt x="2597516" y="64015"/>
                    </a:cubicBezTo>
                    <a:cubicBezTo>
                      <a:pt x="2595395" y="61969"/>
                      <a:pt x="2590986" y="60871"/>
                      <a:pt x="2584289" y="60722"/>
                    </a:cubicBezTo>
                    <a:lnTo>
                      <a:pt x="2584289" y="56592"/>
                    </a:lnTo>
                    <a:lnTo>
                      <a:pt x="2619115" y="56592"/>
                    </a:lnTo>
                    <a:lnTo>
                      <a:pt x="2619115" y="118542"/>
                    </a:lnTo>
                    <a:cubicBezTo>
                      <a:pt x="2619115" y="130374"/>
                      <a:pt x="2619394" y="137611"/>
                      <a:pt x="2619952" y="140252"/>
                    </a:cubicBezTo>
                    <a:cubicBezTo>
                      <a:pt x="2620510" y="142894"/>
                      <a:pt x="2621403" y="144736"/>
                      <a:pt x="2622631" y="145778"/>
                    </a:cubicBezTo>
                    <a:cubicBezTo>
                      <a:pt x="2623859" y="146819"/>
                      <a:pt x="2625291" y="147340"/>
                      <a:pt x="2626928" y="147340"/>
                    </a:cubicBezTo>
                    <a:cubicBezTo>
                      <a:pt x="2629235" y="147340"/>
                      <a:pt x="2631839" y="146708"/>
                      <a:pt x="2634742" y="145443"/>
                    </a:cubicBezTo>
                    <a:lnTo>
                      <a:pt x="2636304" y="149349"/>
                    </a:lnTo>
                    <a:lnTo>
                      <a:pt x="2605720" y="161963"/>
                    </a:lnTo>
                    <a:lnTo>
                      <a:pt x="2600697" y="161963"/>
                    </a:lnTo>
                    <a:lnTo>
                      <a:pt x="2600697" y="140308"/>
                    </a:lnTo>
                    <a:cubicBezTo>
                      <a:pt x="2591916" y="149833"/>
                      <a:pt x="2585219" y="155823"/>
                      <a:pt x="2580605" y="158279"/>
                    </a:cubicBezTo>
                    <a:cubicBezTo>
                      <a:pt x="2575992" y="160735"/>
                      <a:pt x="2571118" y="161963"/>
                      <a:pt x="2565983" y="161963"/>
                    </a:cubicBezTo>
                    <a:cubicBezTo>
                      <a:pt x="2560253" y="161963"/>
                      <a:pt x="2555286" y="160307"/>
                      <a:pt x="2551082" y="156995"/>
                    </a:cubicBezTo>
                    <a:cubicBezTo>
                      <a:pt x="2546877" y="153684"/>
                      <a:pt x="2543956" y="149424"/>
                      <a:pt x="2542319" y="144215"/>
                    </a:cubicBezTo>
                    <a:cubicBezTo>
                      <a:pt x="2540682" y="139006"/>
                      <a:pt x="2539864" y="131639"/>
                      <a:pt x="2539864" y="122114"/>
                    </a:cubicBezTo>
                    <a:lnTo>
                      <a:pt x="2539864" y="76461"/>
                    </a:lnTo>
                    <a:cubicBezTo>
                      <a:pt x="2539864" y="71624"/>
                      <a:pt x="2539343" y="68275"/>
                      <a:pt x="2538301" y="66415"/>
                    </a:cubicBezTo>
                    <a:cubicBezTo>
                      <a:pt x="2537259" y="64555"/>
                      <a:pt x="2535715" y="63122"/>
                      <a:pt x="2533669" y="62118"/>
                    </a:cubicBezTo>
                    <a:cubicBezTo>
                      <a:pt x="2531622" y="61113"/>
                      <a:pt x="2527920" y="60648"/>
                      <a:pt x="2522562" y="60722"/>
                    </a:cubicBezTo>
                    <a:close/>
                    <a:moveTo>
                      <a:pt x="4531519" y="53579"/>
                    </a:moveTo>
                    <a:lnTo>
                      <a:pt x="4536430" y="53579"/>
                    </a:lnTo>
                    <a:lnTo>
                      <a:pt x="4536430" y="135732"/>
                    </a:lnTo>
                    <a:cubicBezTo>
                      <a:pt x="4536430" y="142131"/>
                      <a:pt x="4536895" y="146391"/>
                      <a:pt x="4537826" y="148512"/>
                    </a:cubicBezTo>
                    <a:cubicBezTo>
                      <a:pt x="4538756" y="150633"/>
                      <a:pt x="4540132" y="152214"/>
                      <a:pt x="4541956" y="153256"/>
                    </a:cubicBezTo>
                    <a:cubicBezTo>
                      <a:pt x="4543779" y="154298"/>
                      <a:pt x="4547109" y="154819"/>
                      <a:pt x="4551946" y="154819"/>
                    </a:cubicBezTo>
                    <a:lnTo>
                      <a:pt x="4551946" y="158837"/>
                    </a:lnTo>
                    <a:lnTo>
                      <a:pt x="4502274" y="158837"/>
                    </a:lnTo>
                    <a:lnTo>
                      <a:pt x="4502274" y="154819"/>
                    </a:lnTo>
                    <a:cubicBezTo>
                      <a:pt x="4507260" y="154819"/>
                      <a:pt x="4510609" y="154335"/>
                      <a:pt x="4512320" y="153368"/>
                    </a:cubicBezTo>
                    <a:cubicBezTo>
                      <a:pt x="4514032" y="152400"/>
                      <a:pt x="4515390" y="150801"/>
                      <a:pt x="4516394" y="148568"/>
                    </a:cubicBezTo>
                    <a:cubicBezTo>
                      <a:pt x="4517399" y="146336"/>
                      <a:pt x="4517901" y="142057"/>
                      <a:pt x="4517901" y="135732"/>
                    </a:cubicBezTo>
                    <a:lnTo>
                      <a:pt x="4517901" y="96329"/>
                    </a:lnTo>
                    <a:cubicBezTo>
                      <a:pt x="4517901" y="85242"/>
                      <a:pt x="4517566" y="78061"/>
                      <a:pt x="4516897" y="74787"/>
                    </a:cubicBezTo>
                    <a:cubicBezTo>
                      <a:pt x="4516376" y="72405"/>
                      <a:pt x="4515557" y="70750"/>
                      <a:pt x="4514441" y="69819"/>
                    </a:cubicBezTo>
                    <a:cubicBezTo>
                      <a:pt x="4513325" y="68889"/>
                      <a:pt x="4511799" y="68424"/>
                      <a:pt x="4509865" y="68424"/>
                    </a:cubicBezTo>
                    <a:cubicBezTo>
                      <a:pt x="4507781" y="68424"/>
                      <a:pt x="4505251" y="68982"/>
                      <a:pt x="4502274" y="70098"/>
                    </a:cubicBezTo>
                    <a:lnTo>
                      <a:pt x="4500712" y="66080"/>
                    </a:lnTo>
                    <a:close/>
                    <a:moveTo>
                      <a:pt x="4450482" y="53579"/>
                    </a:moveTo>
                    <a:cubicBezTo>
                      <a:pt x="4454500" y="53579"/>
                      <a:pt x="4459375" y="54434"/>
                      <a:pt x="4465104" y="56146"/>
                    </a:cubicBezTo>
                    <a:cubicBezTo>
                      <a:pt x="4468900" y="57262"/>
                      <a:pt x="4471430" y="57820"/>
                      <a:pt x="4472695" y="57820"/>
                    </a:cubicBezTo>
                    <a:cubicBezTo>
                      <a:pt x="4473885" y="57820"/>
                      <a:pt x="4474815" y="57560"/>
                      <a:pt x="4475485" y="57039"/>
                    </a:cubicBezTo>
                    <a:cubicBezTo>
                      <a:pt x="4476155" y="56518"/>
                      <a:pt x="4476936" y="55364"/>
                      <a:pt x="4477829" y="53579"/>
                    </a:cubicBezTo>
                    <a:lnTo>
                      <a:pt x="4481513" y="53579"/>
                    </a:lnTo>
                    <a:lnTo>
                      <a:pt x="4481513" y="88404"/>
                    </a:lnTo>
                    <a:lnTo>
                      <a:pt x="4477829" y="88404"/>
                    </a:lnTo>
                    <a:cubicBezTo>
                      <a:pt x="4475002" y="77465"/>
                      <a:pt x="4471374" y="70024"/>
                      <a:pt x="4466946" y="66080"/>
                    </a:cubicBezTo>
                    <a:cubicBezTo>
                      <a:pt x="4462519" y="62136"/>
                      <a:pt x="4456882" y="60164"/>
                      <a:pt x="4450036" y="60164"/>
                    </a:cubicBezTo>
                    <a:cubicBezTo>
                      <a:pt x="4444827" y="60164"/>
                      <a:pt x="4440622" y="61541"/>
                      <a:pt x="4437422" y="64294"/>
                    </a:cubicBezTo>
                    <a:cubicBezTo>
                      <a:pt x="4434223" y="67047"/>
                      <a:pt x="4432623" y="70098"/>
                      <a:pt x="4432623" y="73447"/>
                    </a:cubicBezTo>
                    <a:cubicBezTo>
                      <a:pt x="4432623" y="77614"/>
                      <a:pt x="4433813" y="81186"/>
                      <a:pt x="4436195" y="84163"/>
                    </a:cubicBezTo>
                    <a:cubicBezTo>
                      <a:pt x="4438501" y="87214"/>
                      <a:pt x="4443190" y="90451"/>
                      <a:pt x="4450259" y="93874"/>
                    </a:cubicBezTo>
                    <a:lnTo>
                      <a:pt x="4466556" y="101799"/>
                    </a:lnTo>
                    <a:cubicBezTo>
                      <a:pt x="4481662" y="109166"/>
                      <a:pt x="4489215" y="118877"/>
                      <a:pt x="4489215" y="130932"/>
                    </a:cubicBezTo>
                    <a:cubicBezTo>
                      <a:pt x="4489215" y="140234"/>
                      <a:pt x="4485699" y="147731"/>
                      <a:pt x="4478666" y="153424"/>
                    </a:cubicBezTo>
                    <a:cubicBezTo>
                      <a:pt x="4471634" y="159116"/>
                      <a:pt x="4463765" y="161963"/>
                      <a:pt x="4455059" y="161963"/>
                    </a:cubicBezTo>
                    <a:cubicBezTo>
                      <a:pt x="4448808" y="161963"/>
                      <a:pt x="4441664" y="160846"/>
                      <a:pt x="4433627" y="158614"/>
                    </a:cubicBezTo>
                    <a:cubicBezTo>
                      <a:pt x="4431172" y="157870"/>
                      <a:pt x="4429162" y="157498"/>
                      <a:pt x="4427600" y="157498"/>
                    </a:cubicBezTo>
                    <a:cubicBezTo>
                      <a:pt x="4425888" y="157498"/>
                      <a:pt x="4424549" y="158465"/>
                      <a:pt x="4423581" y="160400"/>
                    </a:cubicBezTo>
                    <a:lnTo>
                      <a:pt x="4419898" y="160400"/>
                    </a:lnTo>
                    <a:lnTo>
                      <a:pt x="4419898" y="123900"/>
                    </a:lnTo>
                    <a:lnTo>
                      <a:pt x="4423581" y="123900"/>
                    </a:lnTo>
                    <a:cubicBezTo>
                      <a:pt x="4425665" y="134318"/>
                      <a:pt x="4429646" y="142168"/>
                      <a:pt x="4435525" y="147452"/>
                    </a:cubicBezTo>
                    <a:cubicBezTo>
                      <a:pt x="4441404" y="152735"/>
                      <a:pt x="4447989" y="155377"/>
                      <a:pt x="4455282" y="155377"/>
                    </a:cubicBezTo>
                    <a:cubicBezTo>
                      <a:pt x="4460416" y="155377"/>
                      <a:pt x="4464602" y="153870"/>
                      <a:pt x="4467839" y="150856"/>
                    </a:cubicBezTo>
                    <a:cubicBezTo>
                      <a:pt x="4471076" y="147843"/>
                      <a:pt x="4472695" y="144215"/>
                      <a:pt x="4472695" y="139973"/>
                    </a:cubicBezTo>
                    <a:cubicBezTo>
                      <a:pt x="4472695" y="134839"/>
                      <a:pt x="4470890" y="130523"/>
                      <a:pt x="4467281" y="127025"/>
                    </a:cubicBezTo>
                    <a:cubicBezTo>
                      <a:pt x="4463672" y="123528"/>
                      <a:pt x="4456472" y="119100"/>
                      <a:pt x="4445682" y="113742"/>
                    </a:cubicBezTo>
                    <a:cubicBezTo>
                      <a:pt x="4434892" y="108385"/>
                      <a:pt x="4427823" y="103548"/>
                      <a:pt x="4424474" y="99232"/>
                    </a:cubicBezTo>
                    <a:cubicBezTo>
                      <a:pt x="4421126" y="94990"/>
                      <a:pt x="4419451" y="89632"/>
                      <a:pt x="4419451" y="83158"/>
                    </a:cubicBezTo>
                    <a:cubicBezTo>
                      <a:pt x="4419451" y="74749"/>
                      <a:pt x="4422335" y="67717"/>
                      <a:pt x="4428102" y="62062"/>
                    </a:cubicBezTo>
                    <a:cubicBezTo>
                      <a:pt x="4433869" y="56406"/>
                      <a:pt x="4441329" y="53579"/>
                      <a:pt x="4450482" y="53579"/>
                    </a:cubicBezTo>
                    <a:close/>
                    <a:moveTo>
                      <a:pt x="4364459" y="53579"/>
                    </a:moveTo>
                    <a:lnTo>
                      <a:pt x="4369148" y="53579"/>
                    </a:lnTo>
                    <a:lnTo>
                      <a:pt x="4369148" y="76572"/>
                    </a:lnTo>
                    <a:cubicBezTo>
                      <a:pt x="4377705" y="61243"/>
                      <a:pt x="4386486" y="53579"/>
                      <a:pt x="4395490" y="53579"/>
                    </a:cubicBezTo>
                    <a:cubicBezTo>
                      <a:pt x="4399583" y="53579"/>
                      <a:pt x="4402969" y="54825"/>
                      <a:pt x="4405648" y="57318"/>
                    </a:cubicBezTo>
                    <a:cubicBezTo>
                      <a:pt x="4408327" y="59811"/>
                      <a:pt x="4409666" y="62694"/>
                      <a:pt x="4409666" y="65968"/>
                    </a:cubicBezTo>
                    <a:cubicBezTo>
                      <a:pt x="4409666" y="68871"/>
                      <a:pt x="4408699" y="71326"/>
                      <a:pt x="4406764" y="73335"/>
                    </a:cubicBezTo>
                    <a:cubicBezTo>
                      <a:pt x="4404829" y="75345"/>
                      <a:pt x="4402522" y="76349"/>
                      <a:pt x="4399843" y="76349"/>
                    </a:cubicBezTo>
                    <a:cubicBezTo>
                      <a:pt x="4397239" y="76349"/>
                      <a:pt x="4394318" y="75066"/>
                      <a:pt x="4391081" y="72498"/>
                    </a:cubicBezTo>
                    <a:cubicBezTo>
                      <a:pt x="4387844" y="69931"/>
                      <a:pt x="4385444" y="68647"/>
                      <a:pt x="4383881" y="68647"/>
                    </a:cubicBezTo>
                    <a:cubicBezTo>
                      <a:pt x="4382542" y="68647"/>
                      <a:pt x="4381091" y="69392"/>
                      <a:pt x="4379528" y="70880"/>
                    </a:cubicBezTo>
                    <a:cubicBezTo>
                      <a:pt x="4376180" y="73931"/>
                      <a:pt x="4372719" y="78954"/>
                      <a:pt x="4369148" y="85949"/>
                    </a:cubicBezTo>
                    <a:lnTo>
                      <a:pt x="4369148" y="134950"/>
                    </a:lnTo>
                    <a:cubicBezTo>
                      <a:pt x="4369148" y="140606"/>
                      <a:pt x="4369854" y="144885"/>
                      <a:pt x="4371268" y="147787"/>
                    </a:cubicBezTo>
                    <a:cubicBezTo>
                      <a:pt x="4372236" y="149796"/>
                      <a:pt x="4373947" y="151470"/>
                      <a:pt x="4376403" y="152810"/>
                    </a:cubicBezTo>
                    <a:cubicBezTo>
                      <a:pt x="4378859" y="154149"/>
                      <a:pt x="4382393" y="154819"/>
                      <a:pt x="4387007" y="154819"/>
                    </a:cubicBezTo>
                    <a:lnTo>
                      <a:pt x="4387007" y="158837"/>
                    </a:lnTo>
                    <a:lnTo>
                      <a:pt x="4334657" y="158837"/>
                    </a:lnTo>
                    <a:lnTo>
                      <a:pt x="4334657" y="154819"/>
                    </a:lnTo>
                    <a:cubicBezTo>
                      <a:pt x="4339866" y="154819"/>
                      <a:pt x="4343735" y="154000"/>
                      <a:pt x="4346265" y="152363"/>
                    </a:cubicBezTo>
                    <a:cubicBezTo>
                      <a:pt x="4348126" y="151173"/>
                      <a:pt x="4349428" y="149275"/>
                      <a:pt x="4350172" y="146671"/>
                    </a:cubicBezTo>
                    <a:cubicBezTo>
                      <a:pt x="4350544" y="145405"/>
                      <a:pt x="4350730" y="141796"/>
                      <a:pt x="4350730" y="135843"/>
                    </a:cubicBezTo>
                    <a:lnTo>
                      <a:pt x="4350730" y="96218"/>
                    </a:lnTo>
                    <a:cubicBezTo>
                      <a:pt x="4350730" y="84312"/>
                      <a:pt x="4350488" y="77224"/>
                      <a:pt x="4350004" y="74954"/>
                    </a:cubicBezTo>
                    <a:cubicBezTo>
                      <a:pt x="4349521" y="72684"/>
                      <a:pt x="4348628" y="71029"/>
                      <a:pt x="4347326" y="69987"/>
                    </a:cubicBezTo>
                    <a:cubicBezTo>
                      <a:pt x="4346023" y="68945"/>
                      <a:pt x="4344405" y="68424"/>
                      <a:pt x="4342470" y="68424"/>
                    </a:cubicBezTo>
                    <a:cubicBezTo>
                      <a:pt x="4340163" y="68424"/>
                      <a:pt x="4337559" y="68982"/>
                      <a:pt x="4334657" y="70098"/>
                    </a:cubicBezTo>
                    <a:lnTo>
                      <a:pt x="4333540" y="66080"/>
                    </a:lnTo>
                    <a:close/>
                    <a:moveTo>
                      <a:pt x="4093369" y="53579"/>
                    </a:moveTo>
                    <a:lnTo>
                      <a:pt x="4098280" y="53579"/>
                    </a:lnTo>
                    <a:lnTo>
                      <a:pt x="4098280" y="135732"/>
                    </a:lnTo>
                    <a:cubicBezTo>
                      <a:pt x="4098280" y="142131"/>
                      <a:pt x="4098745" y="146391"/>
                      <a:pt x="4099675" y="148512"/>
                    </a:cubicBezTo>
                    <a:cubicBezTo>
                      <a:pt x="4100606" y="150633"/>
                      <a:pt x="4101982" y="152214"/>
                      <a:pt x="4103806" y="153256"/>
                    </a:cubicBezTo>
                    <a:cubicBezTo>
                      <a:pt x="4105629" y="154298"/>
                      <a:pt x="4108959" y="154819"/>
                      <a:pt x="4113796" y="154819"/>
                    </a:cubicBezTo>
                    <a:lnTo>
                      <a:pt x="4113796" y="158837"/>
                    </a:lnTo>
                    <a:lnTo>
                      <a:pt x="4064124" y="158837"/>
                    </a:lnTo>
                    <a:lnTo>
                      <a:pt x="4064124" y="154819"/>
                    </a:lnTo>
                    <a:cubicBezTo>
                      <a:pt x="4069110" y="154819"/>
                      <a:pt x="4072459" y="154335"/>
                      <a:pt x="4074170" y="153368"/>
                    </a:cubicBezTo>
                    <a:cubicBezTo>
                      <a:pt x="4075882" y="152400"/>
                      <a:pt x="4077240" y="150801"/>
                      <a:pt x="4078244" y="148568"/>
                    </a:cubicBezTo>
                    <a:cubicBezTo>
                      <a:pt x="4079249" y="146336"/>
                      <a:pt x="4079751" y="142057"/>
                      <a:pt x="4079751" y="135732"/>
                    </a:cubicBezTo>
                    <a:lnTo>
                      <a:pt x="4079751" y="96329"/>
                    </a:lnTo>
                    <a:cubicBezTo>
                      <a:pt x="4079751" y="85242"/>
                      <a:pt x="4079416" y="78061"/>
                      <a:pt x="4078747" y="74787"/>
                    </a:cubicBezTo>
                    <a:cubicBezTo>
                      <a:pt x="4078226" y="72405"/>
                      <a:pt x="4077407" y="70750"/>
                      <a:pt x="4076291" y="69819"/>
                    </a:cubicBezTo>
                    <a:cubicBezTo>
                      <a:pt x="4075175" y="68889"/>
                      <a:pt x="4073649" y="68424"/>
                      <a:pt x="4071714" y="68424"/>
                    </a:cubicBezTo>
                    <a:cubicBezTo>
                      <a:pt x="4069631" y="68424"/>
                      <a:pt x="4067101" y="68982"/>
                      <a:pt x="4064124" y="70098"/>
                    </a:cubicBezTo>
                    <a:lnTo>
                      <a:pt x="4062561" y="66080"/>
                    </a:lnTo>
                    <a:close/>
                    <a:moveTo>
                      <a:pt x="3973711" y="53579"/>
                    </a:moveTo>
                    <a:lnTo>
                      <a:pt x="3978511" y="53579"/>
                    </a:lnTo>
                    <a:lnTo>
                      <a:pt x="3978511" y="75233"/>
                    </a:lnTo>
                    <a:cubicBezTo>
                      <a:pt x="3990491" y="60797"/>
                      <a:pt x="4001914" y="53579"/>
                      <a:pt x="4012778" y="53579"/>
                    </a:cubicBezTo>
                    <a:cubicBezTo>
                      <a:pt x="4018359" y="53579"/>
                      <a:pt x="4023159" y="54974"/>
                      <a:pt x="4027178" y="57764"/>
                    </a:cubicBezTo>
                    <a:cubicBezTo>
                      <a:pt x="4031196" y="60555"/>
                      <a:pt x="4034396" y="65150"/>
                      <a:pt x="4036777" y="71550"/>
                    </a:cubicBezTo>
                    <a:cubicBezTo>
                      <a:pt x="4038414" y="76014"/>
                      <a:pt x="4039233" y="82860"/>
                      <a:pt x="4039233" y="92088"/>
                    </a:cubicBezTo>
                    <a:lnTo>
                      <a:pt x="4039233" y="135732"/>
                    </a:lnTo>
                    <a:cubicBezTo>
                      <a:pt x="4039233" y="142206"/>
                      <a:pt x="4039754" y="146596"/>
                      <a:pt x="4040795" y="148903"/>
                    </a:cubicBezTo>
                    <a:cubicBezTo>
                      <a:pt x="4041614" y="150763"/>
                      <a:pt x="4042935" y="152214"/>
                      <a:pt x="4044758" y="153256"/>
                    </a:cubicBezTo>
                    <a:cubicBezTo>
                      <a:pt x="4046581" y="154298"/>
                      <a:pt x="4049948" y="154819"/>
                      <a:pt x="4054860" y="154819"/>
                    </a:cubicBezTo>
                    <a:lnTo>
                      <a:pt x="4054860" y="158837"/>
                    </a:lnTo>
                    <a:lnTo>
                      <a:pt x="4004295" y="158837"/>
                    </a:lnTo>
                    <a:lnTo>
                      <a:pt x="4004295" y="154819"/>
                    </a:lnTo>
                    <a:lnTo>
                      <a:pt x="4006416" y="154819"/>
                    </a:lnTo>
                    <a:cubicBezTo>
                      <a:pt x="4011179" y="154819"/>
                      <a:pt x="4014509" y="154093"/>
                      <a:pt x="4016406" y="152642"/>
                    </a:cubicBezTo>
                    <a:cubicBezTo>
                      <a:pt x="4018304" y="151191"/>
                      <a:pt x="4019625" y="149052"/>
                      <a:pt x="4020369" y="146224"/>
                    </a:cubicBezTo>
                    <a:cubicBezTo>
                      <a:pt x="4020666" y="145108"/>
                      <a:pt x="4020815" y="141610"/>
                      <a:pt x="4020815" y="135732"/>
                    </a:cubicBezTo>
                    <a:lnTo>
                      <a:pt x="4020815" y="93874"/>
                    </a:lnTo>
                    <a:cubicBezTo>
                      <a:pt x="4020815" y="84572"/>
                      <a:pt x="4019606" y="77819"/>
                      <a:pt x="4017187" y="73615"/>
                    </a:cubicBezTo>
                    <a:cubicBezTo>
                      <a:pt x="4014769" y="69410"/>
                      <a:pt x="4010695" y="67308"/>
                      <a:pt x="4004965" y="67308"/>
                    </a:cubicBezTo>
                    <a:cubicBezTo>
                      <a:pt x="3996110" y="67308"/>
                      <a:pt x="3987292" y="72145"/>
                      <a:pt x="3978511" y="81819"/>
                    </a:cubicBezTo>
                    <a:lnTo>
                      <a:pt x="3978511" y="135732"/>
                    </a:lnTo>
                    <a:cubicBezTo>
                      <a:pt x="3978511" y="142652"/>
                      <a:pt x="3978920" y="146931"/>
                      <a:pt x="3979739" y="148568"/>
                    </a:cubicBezTo>
                    <a:cubicBezTo>
                      <a:pt x="3980780" y="150726"/>
                      <a:pt x="3982213" y="152307"/>
                      <a:pt x="3984036" y="153312"/>
                    </a:cubicBezTo>
                    <a:cubicBezTo>
                      <a:pt x="3985859" y="154317"/>
                      <a:pt x="3989561" y="154819"/>
                      <a:pt x="3995142" y="154819"/>
                    </a:cubicBezTo>
                    <a:lnTo>
                      <a:pt x="3995142" y="158837"/>
                    </a:lnTo>
                    <a:lnTo>
                      <a:pt x="3944578" y="158837"/>
                    </a:lnTo>
                    <a:lnTo>
                      <a:pt x="3944578" y="154819"/>
                    </a:lnTo>
                    <a:lnTo>
                      <a:pt x="3946810" y="154819"/>
                    </a:lnTo>
                    <a:cubicBezTo>
                      <a:pt x="3952019" y="154819"/>
                      <a:pt x="3955535" y="153498"/>
                      <a:pt x="3957359" y="150856"/>
                    </a:cubicBezTo>
                    <a:cubicBezTo>
                      <a:pt x="3959182" y="148215"/>
                      <a:pt x="3960093" y="143173"/>
                      <a:pt x="3960093" y="135732"/>
                    </a:cubicBezTo>
                    <a:lnTo>
                      <a:pt x="3960093" y="97781"/>
                    </a:lnTo>
                    <a:cubicBezTo>
                      <a:pt x="3960093" y="85502"/>
                      <a:pt x="3959814" y="78024"/>
                      <a:pt x="3959256" y="75345"/>
                    </a:cubicBezTo>
                    <a:cubicBezTo>
                      <a:pt x="3958698" y="72666"/>
                      <a:pt x="3957842" y="70843"/>
                      <a:pt x="3956689" y="69875"/>
                    </a:cubicBezTo>
                    <a:cubicBezTo>
                      <a:pt x="3955535" y="68908"/>
                      <a:pt x="3953991" y="68424"/>
                      <a:pt x="3952057" y="68424"/>
                    </a:cubicBezTo>
                    <a:cubicBezTo>
                      <a:pt x="3949973" y="68424"/>
                      <a:pt x="3947480" y="68982"/>
                      <a:pt x="3944578" y="70098"/>
                    </a:cubicBezTo>
                    <a:lnTo>
                      <a:pt x="3942904" y="66080"/>
                    </a:lnTo>
                    <a:close/>
                    <a:moveTo>
                      <a:pt x="3610012" y="53579"/>
                    </a:moveTo>
                    <a:cubicBezTo>
                      <a:pt x="3619091" y="53579"/>
                      <a:pt x="3626532" y="55104"/>
                      <a:pt x="3632337" y="58155"/>
                    </a:cubicBezTo>
                    <a:cubicBezTo>
                      <a:pt x="3636727" y="60462"/>
                      <a:pt x="3639964" y="64071"/>
                      <a:pt x="3642048" y="68982"/>
                    </a:cubicBezTo>
                    <a:cubicBezTo>
                      <a:pt x="3643387" y="72182"/>
                      <a:pt x="3644057" y="78730"/>
                      <a:pt x="3644057" y="88628"/>
                    </a:cubicBezTo>
                    <a:lnTo>
                      <a:pt x="3644057" y="123342"/>
                    </a:lnTo>
                    <a:cubicBezTo>
                      <a:pt x="3644057" y="133090"/>
                      <a:pt x="3644243" y="139062"/>
                      <a:pt x="3644615" y="141257"/>
                    </a:cubicBezTo>
                    <a:cubicBezTo>
                      <a:pt x="3644987" y="143452"/>
                      <a:pt x="3645601" y="144922"/>
                      <a:pt x="3646457" y="145666"/>
                    </a:cubicBezTo>
                    <a:cubicBezTo>
                      <a:pt x="3647312" y="146410"/>
                      <a:pt x="3648298" y="146782"/>
                      <a:pt x="3649415" y="146782"/>
                    </a:cubicBezTo>
                    <a:cubicBezTo>
                      <a:pt x="3650605" y="146782"/>
                      <a:pt x="3651647" y="146522"/>
                      <a:pt x="3652540" y="146001"/>
                    </a:cubicBezTo>
                    <a:cubicBezTo>
                      <a:pt x="3654103" y="145033"/>
                      <a:pt x="3657116" y="142317"/>
                      <a:pt x="3661581" y="137852"/>
                    </a:cubicBezTo>
                    <a:lnTo>
                      <a:pt x="3661581" y="144103"/>
                    </a:lnTo>
                    <a:cubicBezTo>
                      <a:pt x="3653247" y="155265"/>
                      <a:pt x="3645285" y="160846"/>
                      <a:pt x="3637694" y="160846"/>
                    </a:cubicBezTo>
                    <a:cubicBezTo>
                      <a:pt x="3634048" y="160846"/>
                      <a:pt x="3631146" y="159581"/>
                      <a:pt x="3628988" y="157051"/>
                    </a:cubicBezTo>
                    <a:cubicBezTo>
                      <a:pt x="3626830" y="154521"/>
                      <a:pt x="3625714" y="150205"/>
                      <a:pt x="3625639" y="144103"/>
                    </a:cubicBezTo>
                    <a:cubicBezTo>
                      <a:pt x="3615147" y="152214"/>
                      <a:pt x="3608561" y="156902"/>
                      <a:pt x="3605882" y="158168"/>
                    </a:cubicBezTo>
                    <a:cubicBezTo>
                      <a:pt x="3601864" y="160028"/>
                      <a:pt x="3597585" y="160958"/>
                      <a:pt x="3593046" y="160958"/>
                    </a:cubicBezTo>
                    <a:cubicBezTo>
                      <a:pt x="3585977" y="160958"/>
                      <a:pt x="3580154" y="158540"/>
                      <a:pt x="3575577" y="153703"/>
                    </a:cubicBezTo>
                    <a:cubicBezTo>
                      <a:pt x="3571001" y="148866"/>
                      <a:pt x="3568713" y="142503"/>
                      <a:pt x="3568713" y="134615"/>
                    </a:cubicBezTo>
                    <a:cubicBezTo>
                      <a:pt x="3568713" y="129630"/>
                      <a:pt x="3569829" y="125314"/>
                      <a:pt x="3572061" y="121667"/>
                    </a:cubicBezTo>
                    <a:cubicBezTo>
                      <a:pt x="3575112" y="116607"/>
                      <a:pt x="3580414" y="111845"/>
                      <a:pt x="3587967" y="107380"/>
                    </a:cubicBezTo>
                    <a:cubicBezTo>
                      <a:pt x="3595520" y="102915"/>
                      <a:pt x="3608078" y="97483"/>
                      <a:pt x="3625639" y="91083"/>
                    </a:cubicBezTo>
                    <a:lnTo>
                      <a:pt x="3625639" y="87065"/>
                    </a:lnTo>
                    <a:cubicBezTo>
                      <a:pt x="3625639" y="76870"/>
                      <a:pt x="3624021" y="69875"/>
                      <a:pt x="3620784" y="66080"/>
                    </a:cubicBezTo>
                    <a:cubicBezTo>
                      <a:pt x="3617547" y="62285"/>
                      <a:pt x="3612840" y="60387"/>
                      <a:pt x="3606664" y="60387"/>
                    </a:cubicBezTo>
                    <a:cubicBezTo>
                      <a:pt x="3601976" y="60387"/>
                      <a:pt x="3598255" y="61652"/>
                      <a:pt x="3595502" y="64183"/>
                    </a:cubicBezTo>
                    <a:cubicBezTo>
                      <a:pt x="3592674" y="66713"/>
                      <a:pt x="3591260" y="69615"/>
                      <a:pt x="3591260" y="72889"/>
                    </a:cubicBezTo>
                    <a:lnTo>
                      <a:pt x="3591483" y="79363"/>
                    </a:lnTo>
                    <a:cubicBezTo>
                      <a:pt x="3591483" y="82786"/>
                      <a:pt x="3590609" y="85428"/>
                      <a:pt x="3588860" y="87288"/>
                    </a:cubicBezTo>
                    <a:cubicBezTo>
                      <a:pt x="3587111" y="89148"/>
                      <a:pt x="3584823" y="90079"/>
                      <a:pt x="3581995" y="90079"/>
                    </a:cubicBezTo>
                    <a:cubicBezTo>
                      <a:pt x="3579242" y="90079"/>
                      <a:pt x="3576991" y="89111"/>
                      <a:pt x="3575242" y="87177"/>
                    </a:cubicBezTo>
                    <a:cubicBezTo>
                      <a:pt x="3573494" y="85242"/>
                      <a:pt x="3572619" y="82600"/>
                      <a:pt x="3572619" y="79251"/>
                    </a:cubicBezTo>
                    <a:cubicBezTo>
                      <a:pt x="3572619" y="72852"/>
                      <a:pt x="3575893" y="66973"/>
                      <a:pt x="3582442" y="61615"/>
                    </a:cubicBezTo>
                    <a:cubicBezTo>
                      <a:pt x="3588990" y="56257"/>
                      <a:pt x="3598180" y="53579"/>
                      <a:pt x="3610012" y="53579"/>
                    </a:cubicBezTo>
                    <a:close/>
                    <a:moveTo>
                      <a:pt x="3421819" y="53579"/>
                    </a:moveTo>
                    <a:lnTo>
                      <a:pt x="3426619" y="53579"/>
                    </a:lnTo>
                    <a:lnTo>
                      <a:pt x="3426619" y="75345"/>
                    </a:lnTo>
                    <a:cubicBezTo>
                      <a:pt x="3434060" y="67903"/>
                      <a:pt x="3438451" y="63624"/>
                      <a:pt x="3439790" y="62508"/>
                    </a:cubicBezTo>
                    <a:cubicBezTo>
                      <a:pt x="3443139" y="59680"/>
                      <a:pt x="3446748" y="57485"/>
                      <a:pt x="3450617" y="55923"/>
                    </a:cubicBezTo>
                    <a:cubicBezTo>
                      <a:pt x="3454487" y="54360"/>
                      <a:pt x="3458319" y="53579"/>
                      <a:pt x="3462114" y="53579"/>
                    </a:cubicBezTo>
                    <a:cubicBezTo>
                      <a:pt x="3468514" y="53579"/>
                      <a:pt x="3474021" y="55439"/>
                      <a:pt x="3478634" y="59160"/>
                    </a:cubicBezTo>
                    <a:cubicBezTo>
                      <a:pt x="3483248" y="62880"/>
                      <a:pt x="3486336" y="68275"/>
                      <a:pt x="3487899" y="75345"/>
                    </a:cubicBezTo>
                    <a:cubicBezTo>
                      <a:pt x="3495563" y="66415"/>
                      <a:pt x="3502038" y="60555"/>
                      <a:pt x="3507321" y="57764"/>
                    </a:cubicBezTo>
                    <a:cubicBezTo>
                      <a:pt x="3512604" y="54974"/>
                      <a:pt x="3518037" y="53579"/>
                      <a:pt x="3523618" y="53579"/>
                    </a:cubicBezTo>
                    <a:cubicBezTo>
                      <a:pt x="3529050" y="53579"/>
                      <a:pt x="3533868" y="54974"/>
                      <a:pt x="3538073" y="57764"/>
                    </a:cubicBezTo>
                    <a:cubicBezTo>
                      <a:pt x="3542277" y="60555"/>
                      <a:pt x="3545607" y="65113"/>
                      <a:pt x="3548063" y="71438"/>
                    </a:cubicBezTo>
                    <a:cubicBezTo>
                      <a:pt x="3549700" y="75754"/>
                      <a:pt x="3550518" y="82526"/>
                      <a:pt x="3550518" y="91753"/>
                    </a:cubicBezTo>
                    <a:lnTo>
                      <a:pt x="3550518" y="135732"/>
                    </a:lnTo>
                    <a:cubicBezTo>
                      <a:pt x="3550518" y="142131"/>
                      <a:pt x="3551002" y="146522"/>
                      <a:pt x="3551969" y="148903"/>
                    </a:cubicBezTo>
                    <a:cubicBezTo>
                      <a:pt x="3552713" y="150540"/>
                      <a:pt x="3554090" y="151935"/>
                      <a:pt x="3556099" y="153089"/>
                    </a:cubicBezTo>
                    <a:cubicBezTo>
                      <a:pt x="3558109" y="154242"/>
                      <a:pt x="3561383" y="154819"/>
                      <a:pt x="3565922" y="154819"/>
                    </a:cubicBezTo>
                    <a:lnTo>
                      <a:pt x="3565922" y="158837"/>
                    </a:lnTo>
                    <a:lnTo>
                      <a:pt x="3515469" y="158837"/>
                    </a:lnTo>
                    <a:lnTo>
                      <a:pt x="3515469" y="154819"/>
                    </a:lnTo>
                    <a:lnTo>
                      <a:pt x="3517590" y="154819"/>
                    </a:lnTo>
                    <a:cubicBezTo>
                      <a:pt x="3521980" y="154819"/>
                      <a:pt x="3525404" y="153963"/>
                      <a:pt x="3527859" y="152252"/>
                    </a:cubicBezTo>
                    <a:cubicBezTo>
                      <a:pt x="3529571" y="151061"/>
                      <a:pt x="3530799" y="149163"/>
                      <a:pt x="3531543" y="146559"/>
                    </a:cubicBezTo>
                    <a:cubicBezTo>
                      <a:pt x="3531840" y="145294"/>
                      <a:pt x="3531989" y="141685"/>
                      <a:pt x="3531989" y="135732"/>
                    </a:cubicBezTo>
                    <a:lnTo>
                      <a:pt x="3531989" y="91753"/>
                    </a:lnTo>
                    <a:cubicBezTo>
                      <a:pt x="3531989" y="83419"/>
                      <a:pt x="3530985" y="77540"/>
                      <a:pt x="3528975" y="74117"/>
                    </a:cubicBezTo>
                    <a:cubicBezTo>
                      <a:pt x="3526073" y="69354"/>
                      <a:pt x="3521422" y="66973"/>
                      <a:pt x="3515023" y="66973"/>
                    </a:cubicBezTo>
                    <a:cubicBezTo>
                      <a:pt x="3511079" y="66973"/>
                      <a:pt x="3507116" y="67959"/>
                      <a:pt x="3503135" y="69931"/>
                    </a:cubicBezTo>
                    <a:cubicBezTo>
                      <a:pt x="3499154" y="71903"/>
                      <a:pt x="3494336" y="75568"/>
                      <a:pt x="3488680" y="80926"/>
                    </a:cubicBezTo>
                    <a:lnTo>
                      <a:pt x="3488457" y="82154"/>
                    </a:lnTo>
                    <a:lnTo>
                      <a:pt x="3488680" y="86953"/>
                    </a:lnTo>
                    <a:lnTo>
                      <a:pt x="3488680" y="135732"/>
                    </a:lnTo>
                    <a:cubicBezTo>
                      <a:pt x="3488680" y="142727"/>
                      <a:pt x="3489071" y="147080"/>
                      <a:pt x="3489852" y="148791"/>
                    </a:cubicBezTo>
                    <a:cubicBezTo>
                      <a:pt x="3490634" y="150503"/>
                      <a:pt x="3492103" y="151935"/>
                      <a:pt x="3494261" y="153089"/>
                    </a:cubicBezTo>
                    <a:cubicBezTo>
                      <a:pt x="3496419" y="154242"/>
                      <a:pt x="3500103" y="154819"/>
                      <a:pt x="3505312" y="154819"/>
                    </a:cubicBezTo>
                    <a:lnTo>
                      <a:pt x="3505312" y="158837"/>
                    </a:lnTo>
                    <a:lnTo>
                      <a:pt x="3453631" y="158837"/>
                    </a:lnTo>
                    <a:lnTo>
                      <a:pt x="3453631" y="154819"/>
                    </a:lnTo>
                    <a:cubicBezTo>
                      <a:pt x="3459287" y="154819"/>
                      <a:pt x="3463175" y="154149"/>
                      <a:pt x="3465296" y="152810"/>
                    </a:cubicBezTo>
                    <a:cubicBezTo>
                      <a:pt x="3467416" y="151470"/>
                      <a:pt x="3468886" y="149461"/>
                      <a:pt x="3469705" y="146782"/>
                    </a:cubicBezTo>
                    <a:cubicBezTo>
                      <a:pt x="3470077" y="145517"/>
                      <a:pt x="3470263" y="141834"/>
                      <a:pt x="3470263" y="135732"/>
                    </a:cubicBezTo>
                    <a:lnTo>
                      <a:pt x="3470263" y="91753"/>
                    </a:lnTo>
                    <a:cubicBezTo>
                      <a:pt x="3470263" y="83419"/>
                      <a:pt x="3469035" y="77428"/>
                      <a:pt x="3466579" y="73782"/>
                    </a:cubicBezTo>
                    <a:cubicBezTo>
                      <a:pt x="3463305" y="69019"/>
                      <a:pt x="3458729" y="66638"/>
                      <a:pt x="3452850" y="66638"/>
                    </a:cubicBezTo>
                    <a:cubicBezTo>
                      <a:pt x="3448831" y="66638"/>
                      <a:pt x="3444850" y="67717"/>
                      <a:pt x="3440906" y="69875"/>
                    </a:cubicBezTo>
                    <a:cubicBezTo>
                      <a:pt x="3434730" y="73149"/>
                      <a:pt x="3429968" y="76833"/>
                      <a:pt x="3426619" y="80926"/>
                    </a:cubicBezTo>
                    <a:lnTo>
                      <a:pt x="3426619" y="135732"/>
                    </a:lnTo>
                    <a:cubicBezTo>
                      <a:pt x="3426619" y="142429"/>
                      <a:pt x="3427084" y="146782"/>
                      <a:pt x="3428014" y="148791"/>
                    </a:cubicBezTo>
                    <a:cubicBezTo>
                      <a:pt x="3428944" y="150801"/>
                      <a:pt x="3430321" y="152307"/>
                      <a:pt x="3432144" y="153312"/>
                    </a:cubicBezTo>
                    <a:cubicBezTo>
                      <a:pt x="3433967" y="154317"/>
                      <a:pt x="3437669" y="154819"/>
                      <a:pt x="3443250" y="154819"/>
                    </a:cubicBezTo>
                    <a:lnTo>
                      <a:pt x="3443250" y="158837"/>
                    </a:lnTo>
                    <a:lnTo>
                      <a:pt x="3392686" y="158837"/>
                    </a:lnTo>
                    <a:lnTo>
                      <a:pt x="3392686" y="154819"/>
                    </a:lnTo>
                    <a:cubicBezTo>
                      <a:pt x="3397374" y="154819"/>
                      <a:pt x="3400648" y="154317"/>
                      <a:pt x="3402509" y="153312"/>
                    </a:cubicBezTo>
                    <a:cubicBezTo>
                      <a:pt x="3404369" y="152307"/>
                      <a:pt x="3405783" y="150707"/>
                      <a:pt x="3406750" y="148512"/>
                    </a:cubicBezTo>
                    <a:cubicBezTo>
                      <a:pt x="3407718" y="146317"/>
                      <a:pt x="3408201" y="142057"/>
                      <a:pt x="3408201" y="135732"/>
                    </a:cubicBezTo>
                    <a:lnTo>
                      <a:pt x="3408201" y="96664"/>
                    </a:lnTo>
                    <a:cubicBezTo>
                      <a:pt x="3408201" y="85428"/>
                      <a:pt x="3407867" y="78172"/>
                      <a:pt x="3407197" y="74898"/>
                    </a:cubicBezTo>
                    <a:cubicBezTo>
                      <a:pt x="3406676" y="72443"/>
                      <a:pt x="3405857" y="70750"/>
                      <a:pt x="3404741" y="69819"/>
                    </a:cubicBezTo>
                    <a:cubicBezTo>
                      <a:pt x="3403625" y="68889"/>
                      <a:pt x="3402099" y="68424"/>
                      <a:pt x="3400165" y="68424"/>
                    </a:cubicBezTo>
                    <a:cubicBezTo>
                      <a:pt x="3398081" y="68424"/>
                      <a:pt x="3395588" y="68982"/>
                      <a:pt x="3392686" y="70098"/>
                    </a:cubicBezTo>
                    <a:lnTo>
                      <a:pt x="3391012" y="66080"/>
                    </a:lnTo>
                    <a:close/>
                    <a:moveTo>
                      <a:pt x="3345284" y="53579"/>
                    </a:moveTo>
                    <a:lnTo>
                      <a:pt x="3349972" y="53579"/>
                    </a:lnTo>
                    <a:lnTo>
                      <a:pt x="3349972" y="76572"/>
                    </a:lnTo>
                    <a:cubicBezTo>
                      <a:pt x="3358530" y="61243"/>
                      <a:pt x="3367311" y="53579"/>
                      <a:pt x="3376315" y="53579"/>
                    </a:cubicBezTo>
                    <a:cubicBezTo>
                      <a:pt x="3380408" y="53579"/>
                      <a:pt x="3383794" y="54825"/>
                      <a:pt x="3386472" y="57318"/>
                    </a:cubicBezTo>
                    <a:cubicBezTo>
                      <a:pt x="3389151" y="59811"/>
                      <a:pt x="3390491" y="62694"/>
                      <a:pt x="3390491" y="65968"/>
                    </a:cubicBezTo>
                    <a:cubicBezTo>
                      <a:pt x="3390491" y="68871"/>
                      <a:pt x="3389523" y="71326"/>
                      <a:pt x="3387589" y="73335"/>
                    </a:cubicBezTo>
                    <a:cubicBezTo>
                      <a:pt x="3385654" y="75345"/>
                      <a:pt x="3383347" y="76349"/>
                      <a:pt x="3380668" y="76349"/>
                    </a:cubicBezTo>
                    <a:cubicBezTo>
                      <a:pt x="3378064" y="76349"/>
                      <a:pt x="3375143" y="75066"/>
                      <a:pt x="3371906" y="72498"/>
                    </a:cubicBezTo>
                    <a:cubicBezTo>
                      <a:pt x="3368669" y="69931"/>
                      <a:pt x="3366269" y="68647"/>
                      <a:pt x="3364706" y="68647"/>
                    </a:cubicBezTo>
                    <a:cubicBezTo>
                      <a:pt x="3363367" y="68647"/>
                      <a:pt x="3361916" y="69392"/>
                      <a:pt x="3360353" y="70880"/>
                    </a:cubicBezTo>
                    <a:cubicBezTo>
                      <a:pt x="3357005" y="73931"/>
                      <a:pt x="3353544" y="78954"/>
                      <a:pt x="3349972" y="85949"/>
                    </a:cubicBezTo>
                    <a:lnTo>
                      <a:pt x="3349972" y="134950"/>
                    </a:lnTo>
                    <a:cubicBezTo>
                      <a:pt x="3349972" y="140606"/>
                      <a:pt x="3350679" y="144885"/>
                      <a:pt x="3352093" y="147787"/>
                    </a:cubicBezTo>
                    <a:cubicBezTo>
                      <a:pt x="3353061" y="149796"/>
                      <a:pt x="3354772" y="151470"/>
                      <a:pt x="3357228" y="152810"/>
                    </a:cubicBezTo>
                    <a:cubicBezTo>
                      <a:pt x="3359683" y="154149"/>
                      <a:pt x="3363218" y="154819"/>
                      <a:pt x="3367832" y="154819"/>
                    </a:cubicBezTo>
                    <a:lnTo>
                      <a:pt x="3367832" y="158837"/>
                    </a:lnTo>
                    <a:lnTo>
                      <a:pt x="3315481" y="158837"/>
                    </a:lnTo>
                    <a:lnTo>
                      <a:pt x="3315481" y="154819"/>
                    </a:lnTo>
                    <a:cubicBezTo>
                      <a:pt x="3320690" y="154819"/>
                      <a:pt x="3324560" y="154000"/>
                      <a:pt x="3327090" y="152363"/>
                    </a:cubicBezTo>
                    <a:cubicBezTo>
                      <a:pt x="3328950" y="151173"/>
                      <a:pt x="3330253" y="149275"/>
                      <a:pt x="3330997" y="146671"/>
                    </a:cubicBezTo>
                    <a:cubicBezTo>
                      <a:pt x="3331369" y="145405"/>
                      <a:pt x="3331555" y="141796"/>
                      <a:pt x="3331555" y="135843"/>
                    </a:cubicBezTo>
                    <a:lnTo>
                      <a:pt x="3331555" y="96218"/>
                    </a:lnTo>
                    <a:cubicBezTo>
                      <a:pt x="3331555" y="84312"/>
                      <a:pt x="3331313" y="77224"/>
                      <a:pt x="3330829" y="74954"/>
                    </a:cubicBezTo>
                    <a:cubicBezTo>
                      <a:pt x="3330346" y="72684"/>
                      <a:pt x="3329453" y="71029"/>
                      <a:pt x="3328150" y="69987"/>
                    </a:cubicBezTo>
                    <a:cubicBezTo>
                      <a:pt x="3326848" y="68945"/>
                      <a:pt x="3325230" y="68424"/>
                      <a:pt x="3323295" y="68424"/>
                    </a:cubicBezTo>
                    <a:cubicBezTo>
                      <a:pt x="3320988" y="68424"/>
                      <a:pt x="3318384" y="68982"/>
                      <a:pt x="3315481" y="70098"/>
                    </a:cubicBezTo>
                    <a:lnTo>
                      <a:pt x="3314365" y="66080"/>
                    </a:lnTo>
                    <a:close/>
                    <a:moveTo>
                      <a:pt x="3255764" y="53579"/>
                    </a:moveTo>
                    <a:cubicBezTo>
                      <a:pt x="3271242" y="53579"/>
                      <a:pt x="3283669" y="59457"/>
                      <a:pt x="3293046" y="71215"/>
                    </a:cubicBezTo>
                    <a:cubicBezTo>
                      <a:pt x="3301008" y="81261"/>
                      <a:pt x="3304989" y="92795"/>
                      <a:pt x="3304989" y="105817"/>
                    </a:cubicBezTo>
                    <a:cubicBezTo>
                      <a:pt x="3304989" y="114970"/>
                      <a:pt x="3302794" y="124235"/>
                      <a:pt x="3298403" y="133611"/>
                    </a:cubicBezTo>
                    <a:cubicBezTo>
                      <a:pt x="3294013" y="142987"/>
                      <a:pt x="3287967" y="150056"/>
                      <a:pt x="3280265" y="154819"/>
                    </a:cubicBezTo>
                    <a:cubicBezTo>
                      <a:pt x="3272563" y="159581"/>
                      <a:pt x="3263987" y="161963"/>
                      <a:pt x="3254536" y="161963"/>
                    </a:cubicBezTo>
                    <a:cubicBezTo>
                      <a:pt x="3239133" y="161963"/>
                      <a:pt x="3226892" y="155823"/>
                      <a:pt x="3217813" y="143545"/>
                    </a:cubicBezTo>
                    <a:cubicBezTo>
                      <a:pt x="3210148" y="133202"/>
                      <a:pt x="3206316" y="121593"/>
                      <a:pt x="3206316" y="108719"/>
                    </a:cubicBezTo>
                    <a:cubicBezTo>
                      <a:pt x="3206316" y="99343"/>
                      <a:pt x="3208641" y="90023"/>
                      <a:pt x="3213292" y="80758"/>
                    </a:cubicBezTo>
                    <a:cubicBezTo>
                      <a:pt x="3217943" y="71494"/>
                      <a:pt x="3224064" y="64648"/>
                      <a:pt x="3231654" y="60220"/>
                    </a:cubicBezTo>
                    <a:cubicBezTo>
                      <a:pt x="3239244" y="55792"/>
                      <a:pt x="3247281" y="53579"/>
                      <a:pt x="3255764" y="53579"/>
                    </a:cubicBezTo>
                    <a:close/>
                    <a:moveTo>
                      <a:pt x="2887861" y="53579"/>
                    </a:moveTo>
                    <a:lnTo>
                      <a:pt x="2892661" y="53579"/>
                    </a:lnTo>
                    <a:lnTo>
                      <a:pt x="2892661" y="75233"/>
                    </a:lnTo>
                    <a:cubicBezTo>
                      <a:pt x="2904641" y="60797"/>
                      <a:pt x="2916064" y="53579"/>
                      <a:pt x="2926928" y="53579"/>
                    </a:cubicBezTo>
                    <a:cubicBezTo>
                      <a:pt x="2932509" y="53579"/>
                      <a:pt x="2937309" y="54974"/>
                      <a:pt x="2941328" y="57764"/>
                    </a:cubicBezTo>
                    <a:cubicBezTo>
                      <a:pt x="2945346" y="60555"/>
                      <a:pt x="2948546" y="65150"/>
                      <a:pt x="2950927" y="71550"/>
                    </a:cubicBezTo>
                    <a:cubicBezTo>
                      <a:pt x="2952564" y="76014"/>
                      <a:pt x="2953383" y="82860"/>
                      <a:pt x="2953383" y="92088"/>
                    </a:cubicBezTo>
                    <a:lnTo>
                      <a:pt x="2953383" y="135732"/>
                    </a:lnTo>
                    <a:cubicBezTo>
                      <a:pt x="2953383" y="142206"/>
                      <a:pt x="2953904" y="146596"/>
                      <a:pt x="2954945" y="148903"/>
                    </a:cubicBezTo>
                    <a:cubicBezTo>
                      <a:pt x="2955764" y="150763"/>
                      <a:pt x="2957085" y="152214"/>
                      <a:pt x="2958908" y="153256"/>
                    </a:cubicBezTo>
                    <a:cubicBezTo>
                      <a:pt x="2960731" y="154298"/>
                      <a:pt x="2964098" y="154819"/>
                      <a:pt x="2969010" y="154819"/>
                    </a:cubicBezTo>
                    <a:lnTo>
                      <a:pt x="2969010" y="158837"/>
                    </a:lnTo>
                    <a:lnTo>
                      <a:pt x="2918445" y="158837"/>
                    </a:lnTo>
                    <a:lnTo>
                      <a:pt x="2918445" y="154819"/>
                    </a:lnTo>
                    <a:lnTo>
                      <a:pt x="2920566" y="154819"/>
                    </a:lnTo>
                    <a:cubicBezTo>
                      <a:pt x="2925329" y="154819"/>
                      <a:pt x="2928659" y="154093"/>
                      <a:pt x="2930556" y="152642"/>
                    </a:cubicBezTo>
                    <a:cubicBezTo>
                      <a:pt x="2932454" y="151191"/>
                      <a:pt x="2933775" y="149052"/>
                      <a:pt x="2934519" y="146224"/>
                    </a:cubicBezTo>
                    <a:cubicBezTo>
                      <a:pt x="2934816" y="145108"/>
                      <a:pt x="2934965" y="141610"/>
                      <a:pt x="2934965" y="135732"/>
                    </a:cubicBezTo>
                    <a:lnTo>
                      <a:pt x="2934965" y="93874"/>
                    </a:lnTo>
                    <a:cubicBezTo>
                      <a:pt x="2934965" y="84572"/>
                      <a:pt x="2933756" y="77819"/>
                      <a:pt x="2931337" y="73615"/>
                    </a:cubicBezTo>
                    <a:cubicBezTo>
                      <a:pt x="2928919" y="69410"/>
                      <a:pt x="2924845" y="67308"/>
                      <a:pt x="2919115" y="67308"/>
                    </a:cubicBezTo>
                    <a:cubicBezTo>
                      <a:pt x="2910260" y="67308"/>
                      <a:pt x="2901442" y="72145"/>
                      <a:pt x="2892661" y="81819"/>
                    </a:cubicBezTo>
                    <a:lnTo>
                      <a:pt x="2892661" y="135732"/>
                    </a:lnTo>
                    <a:cubicBezTo>
                      <a:pt x="2892661" y="142652"/>
                      <a:pt x="2893070" y="146931"/>
                      <a:pt x="2893889" y="148568"/>
                    </a:cubicBezTo>
                    <a:cubicBezTo>
                      <a:pt x="2894930" y="150726"/>
                      <a:pt x="2896363" y="152307"/>
                      <a:pt x="2898186" y="153312"/>
                    </a:cubicBezTo>
                    <a:cubicBezTo>
                      <a:pt x="2900009" y="154317"/>
                      <a:pt x="2903711" y="154819"/>
                      <a:pt x="2909292" y="154819"/>
                    </a:cubicBezTo>
                    <a:lnTo>
                      <a:pt x="2909292" y="158837"/>
                    </a:lnTo>
                    <a:lnTo>
                      <a:pt x="2858728" y="158837"/>
                    </a:lnTo>
                    <a:lnTo>
                      <a:pt x="2858728" y="154819"/>
                    </a:lnTo>
                    <a:lnTo>
                      <a:pt x="2860960" y="154819"/>
                    </a:lnTo>
                    <a:cubicBezTo>
                      <a:pt x="2866169" y="154819"/>
                      <a:pt x="2869685" y="153498"/>
                      <a:pt x="2871509" y="150856"/>
                    </a:cubicBezTo>
                    <a:cubicBezTo>
                      <a:pt x="2873332" y="148215"/>
                      <a:pt x="2874243" y="143173"/>
                      <a:pt x="2874243" y="135732"/>
                    </a:cubicBezTo>
                    <a:lnTo>
                      <a:pt x="2874243" y="97781"/>
                    </a:lnTo>
                    <a:cubicBezTo>
                      <a:pt x="2874243" y="85502"/>
                      <a:pt x="2873964" y="78024"/>
                      <a:pt x="2873406" y="75345"/>
                    </a:cubicBezTo>
                    <a:cubicBezTo>
                      <a:pt x="2872848" y="72666"/>
                      <a:pt x="2871992" y="70843"/>
                      <a:pt x="2870839" y="69875"/>
                    </a:cubicBezTo>
                    <a:cubicBezTo>
                      <a:pt x="2869685" y="68908"/>
                      <a:pt x="2868141" y="68424"/>
                      <a:pt x="2866207" y="68424"/>
                    </a:cubicBezTo>
                    <a:cubicBezTo>
                      <a:pt x="2864123" y="68424"/>
                      <a:pt x="2861630" y="68982"/>
                      <a:pt x="2858728" y="70098"/>
                    </a:cubicBezTo>
                    <a:lnTo>
                      <a:pt x="2857054" y="66080"/>
                    </a:lnTo>
                    <a:close/>
                    <a:moveTo>
                      <a:pt x="2800387" y="53579"/>
                    </a:moveTo>
                    <a:cubicBezTo>
                      <a:pt x="2809466" y="53579"/>
                      <a:pt x="2816907" y="55104"/>
                      <a:pt x="2822712" y="58155"/>
                    </a:cubicBezTo>
                    <a:cubicBezTo>
                      <a:pt x="2827102" y="60462"/>
                      <a:pt x="2830339" y="64071"/>
                      <a:pt x="2832423" y="68982"/>
                    </a:cubicBezTo>
                    <a:cubicBezTo>
                      <a:pt x="2833762" y="72182"/>
                      <a:pt x="2834432" y="78730"/>
                      <a:pt x="2834432" y="88628"/>
                    </a:cubicBezTo>
                    <a:lnTo>
                      <a:pt x="2834432" y="123342"/>
                    </a:lnTo>
                    <a:cubicBezTo>
                      <a:pt x="2834432" y="133090"/>
                      <a:pt x="2834618" y="139062"/>
                      <a:pt x="2834990" y="141257"/>
                    </a:cubicBezTo>
                    <a:cubicBezTo>
                      <a:pt x="2835362" y="143452"/>
                      <a:pt x="2835976" y="144922"/>
                      <a:pt x="2836832" y="145666"/>
                    </a:cubicBezTo>
                    <a:cubicBezTo>
                      <a:pt x="2837687" y="146410"/>
                      <a:pt x="2838673" y="146782"/>
                      <a:pt x="2839790" y="146782"/>
                    </a:cubicBezTo>
                    <a:cubicBezTo>
                      <a:pt x="2840980" y="146782"/>
                      <a:pt x="2842022" y="146522"/>
                      <a:pt x="2842915" y="146001"/>
                    </a:cubicBezTo>
                    <a:cubicBezTo>
                      <a:pt x="2844478" y="145033"/>
                      <a:pt x="2847491" y="142317"/>
                      <a:pt x="2851956" y="137852"/>
                    </a:cubicBezTo>
                    <a:lnTo>
                      <a:pt x="2851956" y="144103"/>
                    </a:lnTo>
                    <a:cubicBezTo>
                      <a:pt x="2843622" y="155265"/>
                      <a:pt x="2835660" y="160846"/>
                      <a:pt x="2828069" y="160846"/>
                    </a:cubicBezTo>
                    <a:cubicBezTo>
                      <a:pt x="2824423" y="160846"/>
                      <a:pt x="2821521" y="159581"/>
                      <a:pt x="2819363" y="157051"/>
                    </a:cubicBezTo>
                    <a:cubicBezTo>
                      <a:pt x="2817205" y="154521"/>
                      <a:pt x="2816089" y="150205"/>
                      <a:pt x="2816014" y="144103"/>
                    </a:cubicBezTo>
                    <a:cubicBezTo>
                      <a:pt x="2805522" y="152214"/>
                      <a:pt x="2798936" y="156902"/>
                      <a:pt x="2796257" y="158168"/>
                    </a:cubicBezTo>
                    <a:cubicBezTo>
                      <a:pt x="2792239" y="160028"/>
                      <a:pt x="2787960" y="160958"/>
                      <a:pt x="2783421" y="160958"/>
                    </a:cubicBezTo>
                    <a:cubicBezTo>
                      <a:pt x="2776352" y="160958"/>
                      <a:pt x="2770529" y="158540"/>
                      <a:pt x="2765952" y="153703"/>
                    </a:cubicBezTo>
                    <a:cubicBezTo>
                      <a:pt x="2761376" y="148866"/>
                      <a:pt x="2759088" y="142503"/>
                      <a:pt x="2759088" y="134615"/>
                    </a:cubicBezTo>
                    <a:cubicBezTo>
                      <a:pt x="2759088" y="129630"/>
                      <a:pt x="2760204" y="125314"/>
                      <a:pt x="2762436" y="121667"/>
                    </a:cubicBezTo>
                    <a:cubicBezTo>
                      <a:pt x="2765487" y="116607"/>
                      <a:pt x="2770789" y="111845"/>
                      <a:pt x="2778342" y="107380"/>
                    </a:cubicBezTo>
                    <a:cubicBezTo>
                      <a:pt x="2785895" y="102915"/>
                      <a:pt x="2798453" y="97483"/>
                      <a:pt x="2816014" y="91083"/>
                    </a:cubicBezTo>
                    <a:lnTo>
                      <a:pt x="2816014" y="87065"/>
                    </a:lnTo>
                    <a:cubicBezTo>
                      <a:pt x="2816014" y="76870"/>
                      <a:pt x="2814396" y="69875"/>
                      <a:pt x="2811159" y="66080"/>
                    </a:cubicBezTo>
                    <a:cubicBezTo>
                      <a:pt x="2807922" y="62285"/>
                      <a:pt x="2803215" y="60387"/>
                      <a:pt x="2797039" y="60387"/>
                    </a:cubicBezTo>
                    <a:cubicBezTo>
                      <a:pt x="2792351" y="60387"/>
                      <a:pt x="2788630" y="61652"/>
                      <a:pt x="2785877" y="64183"/>
                    </a:cubicBezTo>
                    <a:cubicBezTo>
                      <a:pt x="2783049" y="66713"/>
                      <a:pt x="2781635" y="69615"/>
                      <a:pt x="2781635" y="72889"/>
                    </a:cubicBezTo>
                    <a:lnTo>
                      <a:pt x="2781858" y="79363"/>
                    </a:lnTo>
                    <a:cubicBezTo>
                      <a:pt x="2781858" y="82786"/>
                      <a:pt x="2780984" y="85428"/>
                      <a:pt x="2779235" y="87288"/>
                    </a:cubicBezTo>
                    <a:cubicBezTo>
                      <a:pt x="2777486" y="89148"/>
                      <a:pt x="2775198" y="90079"/>
                      <a:pt x="2772370" y="90079"/>
                    </a:cubicBezTo>
                    <a:cubicBezTo>
                      <a:pt x="2769617" y="90079"/>
                      <a:pt x="2767366" y="89111"/>
                      <a:pt x="2765617" y="87177"/>
                    </a:cubicBezTo>
                    <a:cubicBezTo>
                      <a:pt x="2763869" y="85242"/>
                      <a:pt x="2762994" y="82600"/>
                      <a:pt x="2762994" y="79251"/>
                    </a:cubicBezTo>
                    <a:cubicBezTo>
                      <a:pt x="2762994" y="72852"/>
                      <a:pt x="2766268" y="66973"/>
                      <a:pt x="2772817" y="61615"/>
                    </a:cubicBezTo>
                    <a:cubicBezTo>
                      <a:pt x="2779365" y="56257"/>
                      <a:pt x="2788555" y="53579"/>
                      <a:pt x="2800387" y="53579"/>
                    </a:cubicBezTo>
                    <a:close/>
                    <a:moveTo>
                      <a:pt x="2731294" y="53579"/>
                    </a:moveTo>
                    <a:lnTo>
                      <a:pt x="2736205" y="53579"/>
                    </a:lnTo>
                    <a:lnTo>
                      <a:pt x="2736205" y="135732"/>
                    </a:lnTo>
                    <a:cubicBezTo>
                      <a:pt x="2736205" y="142131"/>
                      <a:pt x="2736670" y="146391"/>
                      <a:pt x="2737600" y="148512"/>
                    </a:cubicBezTo>
                    <a:cubicBezTo>
                      <a:pt x="2738531" y="150633"/>
                      <a:pt x="2739907" y="152214"/>
                      <a:pt x="2741730" y="153256"/>
                    </a:cubicBezTo>
                    <a:cubicBezTo>
                      <a:pt x="2743554" y="154298"/>
                      <a:pt x="2746884" y="154819"/>
                      <a:pt x="2751721" y="154819"/>
                    </a:cubicBezTo>
                    <a:lnTo>
                      <a:pt x="2751721" y="158837"/>
                    </a:lnTo>
                    <a:lnTo>
                      <a:pt x="2702049" y="158837"/>
                    </a:lnTo>
                    <a:lnTo>
                      <a:pt x="2702049" y="154819"/>
                    </a:lnTo>
                    <a:cubicBezTo>
                      <a:pt x="2707035" y="154819"/>
                      <a:pt x="2710384" y="154335"/>
                      <a:pt x="2712095" y="153368"/>
                    </a:cubicBezTo>
                    <a:cubicBezTo>
                      <a:pt x="2713807" y="152400"/>
                      <a:pt x="2715165" y="150801"/>
                      <a:pt x="2716169" y="148568"/>
                    </a:cubicBezTo>
                    <a:cubicBezTo>
                      <a:pt x="2717174" y="146336"/>
                      <a:pt x="2717676" y="142057"/>
                      <a:pt x="2717676" y="135732"/>
                    </a:cubicBezTo>
                    <a:lnTo>
                      <a:pt x="2717676" y="96329"/>
                    </a:lnTo>
                    <a:cubicBezTo>
                      <a:pt x="2717676" y="85242"/>
                      <a:pt x="2717341" y="78061"/>
                      <a:pt x="2716672" y="74787"/>
                    </a:cubicBezTo>
                    <a:cubicBezTo>
                      <a:pt x="2716151" y="72405"/>
                      <a:pt x="2715332" y="70750"/>
                      <a:pt x="2714216" y="69819"/>
                    </a:cubicBezTo>
                    <a:cubicBezTo>
                      <a:pt x="2713100" y="68889"/>
                      <a:pt x="2711574" y="68424"/>
                      <a:pt x="2709639" y="68424"/>
                    </a:cubicBezTo>
                    <a:cubicBezTo>
                      <a:pt x="2707556" y="68424"/>
                      <a:pt x="2705026" y="68982"/>
                      <a:pt x="2702049" y="70098"/>
                    </a:cubicBezTo>
                    <a:lnTo>
                      <a:pt x="2700486" y="66080"/>
                    </a:lnTo>
                    <a:close/>
                    <a:moveTo>
                      <a:pt x="2674479" y="53579"/>
                    </a:moveTo>
                    <a:lnTo>
                      <a:pt x="2679278" y="53579"/>
                    </a:lnTo>
                    <a:lnTo>
                      <a:pt x="2679278" y="156493"/>
                    </a:lnTo>
                    <a:cubicBezTo>
                      <a:pt x="2679278" y="173980"/>
                      <a:pt x="2675558" y="186966"/>
                      <a:pt x="2668116" y="195449"/>
                    </a:cubicBezTo>
                    <a:cubicBezTo>
                      <a:pt x="2660675" y="203932"/>
                      <a:pt x="2651001" y="208174"/>
                      <a:pt x="2639095" y="208174"/>
                    </a:cubicBezTo>
                    <a:cubicBezTo>
                      <a:pt x="2632323" y="208174"/>
                      <a:pt x="2627300" y="206946"/>
                      <a:pt x="2624026" y="204490"/>
                    </a:cubicBezTo>
                    <a:cubicBezTo>
                      <a:pt x="2620752" y="202035"/>
                      <a:pt x="2619115" y="199505"/>
                      <a:pt x="2619115" y="196900"/>
                    </a:cubicBezTo>
                    <a:cubicBezTo>
                      <a:pt x="2619115" y="194296"/>
                      <a:pt x="2620026" y="192063"/>
                      <a:pt x="2621849" y="190203"/>
                    </a:cubicBezTo>
                    <a:cubicBezTo>
                      <a:pt x="2623673" y="188342"/>
                      <a:pt x="2625812" y="187412"/>
                      <a:pt x="2628268" y="187412"/>
                    </a:cubicBezTo>
                    <a:cubicBezTo>
                      <a:pt x="2630202" y="187412"/>
                      <a:pt x="2632174" y="187896"/>
                      <a:pt x="2634184" y="188863"/>
                    </a:cubicBezTo>
                    <a:cubicBezTo>
                      <a:pt x="2635449" y="189384"/>
                      <a:pt x="2637886" y="191263"/>
                      <a:pt x="2641495" y="194500"/>
                    </a:cubicBezTo>
                    <a:cubicBezTo>
                      <a:pt x="2645104" y="197737"/>
                      <a:pt x="2648136" y="199356"/>
                      <a:pt x="2650592" y="199356"/>
                    </a:cubicBezTo>
                    <a:cubicBezTo>
                      <a:pt x="2652378" y="199356"/>
                      <a:pt x="2654126" y="198667"/>
                      <a:pt x="2655838" y="197291"/>
                    </a:cubicBezTo>
                    <a:cubicBezTo>
                      <a:pt x="2657550" y="195914"/>
                      <a:pt x="2658815" y="193607"/>
                      <a:pt x="2659633" y="190370"/>
                    </a:cubicBezTo>
                    <a:cubicBezTo>
                      <a:pt x="2660452" y="187133"/>
                      <a:pt x="2660861" y="180120"/>
                      <a:pt x="2660861" y="169330"/>
                    </a:cubicBezTo>
                    <a:lnTo>
                      <a:pt x="2660861" y="96553"/>
                    </a:lnTo>
                    <a:cubicBezTo>
                      <a:pt x="2660861" y="85316"/>
                      <a:pt x="2660526" y="78098"/>
                      <a:pt x="2659856" y="74898"/>
                    </a:cubicBezTo>
                    <a:cubicBezTo>
                      <a:pt x="2659335" y="72443"/>
                      <a:pt x="2658517" y="70750"/>
                      <a:pt x="2657401" y="69819"/>
                    </a:cubicBezTo>
                    <a:cubicBezTo>
                      <a:pt x="2656284" y="68889"/>
                      <a:pt x="2654759" y="68424"/>
                      <a:pt x="2652824" y="68424"/>
                    </a:cubicBezTo>
                    <a:cubicBezTo>
                      <a:pt x="2650741" y="68424"/>
                      <a:pt x="2648211" y="68982"/>
                      <a:pt x="2645234" y="70098"/>
                    </a:cubicBezTo>
                    <a:lnTo>
                      <a:pt x="2643671" y="66080"/>
                    </a:lnTo>
                    <a:close/>
                    <a:moveTo>
                      <a:pt x="2208014" y="53579"/>
                    </a:moveTo>
                    <a:cubicBezTo>
                      <a:pt x="2223492" y="53579"/>
                      <a:pt x="2235919" y="59457"/>
                      <a:pt x="2245296" y="71215"/>
                    </a:cubicBezTo>
                    <a:cubicBezTo>
                      <a:pt x="2253258" y="81261"/>
                      <a:pt x="2257239" y="92795"/>
                      <a:pt x="2257239" y="105817"/>
                    </a:cubicBezTo>
                    <a:cubicBezTo>
                      <a:pt x="2257239" y="114970"/>
                      <a:pt x="2255044" y="124235"/>
                      <a:pt x="2250654" y="133611"/>
                    </a:cubicBezTo>
                    <a:cubicBezTo>
                      <a:pt x="2246263" y="142987"/>
                      <a:pt x="2240217" y="150056"/>
                      <a:pt x="2232515" y="154819"/>
                    </a:cubicBezTo>
                    <a:cubicBezTo>
                      <a:pt x="2224813" y="159581"/>
                      <a:pt x="2216237" y="161963"/>
                      <a:pt x="2206786" y="161963"/>
                    </a:cubicBezTo>
                    <a:cubicBezTo>
                      <a:pt x="2191383" y="161963"/>
                      <a:pt x="2179142" y="155823"/>
                      <a:pt x="2170063" y="143545"/>
                    </a:cubicBezTo>
                    <a:cubicBezTo>
                      <a:pt x="2162398" y="133202"/>
                      <a:pt x="2158566" y="121593"/>
                      <a:pt x="2158566" y="108719"/>
                    </a:cubicBezTo>
                    <a:cubicBezTo>
                      <a:pt x="2158566" y="99343"/>
                      <a:pt x="2160891" y="90023"/>
                      <a:pt x="2165542" y="80758"/>
                    </a:cubicBezTo>
                    <a:cubicBezTo>
                      <a:pt x="2170193" y="71494"/>
                      <a:pt x="2176314" y="64648"/>
                      <a:pt x="2183904" y="60220"/>
                    </a:cubicBezTo>
                    <a:cubicBezTo>
                      <a:pt x="2191494" y="55792"/>
                      <a:pt x="2199531" y="53579"/>
                      <a:pt x="2208014" y="53579"/>
                    </a:cubicBezTo>
                    <a:close/>
                    <a:moveTo>
                      <a:pt x="1960364" y="53579"/>
                    </a:moveTo>
                    <a:cubicBezTo>
                      <a:pt x="1975842" y="53579"/>
                      <a:pt x="1988270" y="59457"/>
                      <a:pt x="1997646" y="71215"/>
                    </a:cubicBezTo>
                    <a:cubicBezTo>
                      <a:pt x="2005608" y="81261"/>
                      <a:pt x="2009589" y="92795"/>
                      <a:pt x="2009589" y="105817"/>
                    </a:cubicBezTo>
                    <a:cubicBezTo>
                      <a:pt x="2009589" y="114970"/>
                      <a:pt x="2007394" y="124235"/>
                      <a:pt x="2003004" y="133611"/>
                    </a:cubicBezTo>
                    <a:cubicBezTo>
                      <a:pt x="1998613" y="142987"/>
                      <a:pt x="1992567" y="150056"/>
                      <a:pt x="1984865" y="154819"/>
                    </a:cubicBezTo>
                    <a:cubicBezTo>
                      <a:pt x="1977163" y="159581"/>
                      <a:pt x="1968587" y="161963"/>
                      <a:pt x="1959136" y="161963"/>
                    </a:cubicBezTo>
                    <a:cubicBezTo>
                      <a:pt x="1943733" y="161963"/>
                      <a:pt x="1931492" y="155823"/>
                      <a:pt x="1922413" y="143545"/>
                    </a:cubicBezTo>
                    <a:cubicBezTo>
                      <a:pt x="1914749" y="133202"/>
                      <a:pt x="1910916" y="121593"/>
                      <a:pt x="1910916" y="108719"/>
                    </a:cubicBezTo>
                    <a:cubicBezTo>
                      <a:pt x="1910916" y="99343"/>
                      <a:pt x="1913242" y="90023"/>
                      <a:pt x="1917893" y="80758"/>
                    </a:cubicBezTo>
                    <a:cubicBezTo>
                      <a:pt x="1922543" y="71494"/>
                      <a:pt x="1928664" y="64648"/>
                      <a:pt x="1936254" y="60220"/>
                    </a:cubicBezTo>
                    <a:cubicBezTo>
                      <a:pt x="1943844" y="55792"/>
                      <a:pt x="1951881" y="53579"/>
                      <a:pt x="1960364" y="53579"/>
                    </a:cubicBezTo>
                    <a:close/>
                    <a:moveTo>
                      <a:pt x="1846064" y="53579"/>
                    </a:moveTo>
                    <a:cubicBezTo>
                      <a:pt x="1861543" y="53579"/>
                      <a:pt x="1873970" y="59457"/>
                      <a:pt x="1883346" y="71215"/>
                    </a:cubicBezTo>
                    <a:cubicBezTo>
                      <a:pt x="1891308" y="81261"/>
                      <a:pt x="1895289" y="92795"/>
                      <a:pt x="1895289" y="105817"/>
                    </a:cubicBezTo>
                    <a:cubicBezTo>
                      <a:pt x="1895289" y="114970"/>
                      <a:pt x="1893094" y="124235"/>
                      <a:pt x="1888704" y="133611"/>
                    </a:cubicBezTo>
                    <a:cubicBezTo>
                      <a:pt x="1884313" y="142987"/>
                      <a:pt x="1878267" y="150056"/>
                      <a:pt x="1870565" y="154819"/>
                    </a:cubicBezTo>
                    <a:cubicBezTo>
                      <a:pt x="1862863" y="159581"/>
                      <a:pt x="1854287" y="161963"/>
                      <a:pt x="1844836" y="161963"/>
                    </a:cubicBezTo>
                    <a:cubicBezTo>
                      <a:pt x="1829433" y="161963"/>
                      <a:pt x="1817192" y="155823"/>
                      <a:pt x="1808113" y="143545"/>
                    </a:cubicBezTo>
                    <a:cubicBezTo>
                      <a:pt x="1800448" y="133202"/>
                      <a:pt x="1796616" y="121593"/>
                      <a:pt x="1796616" y="108719"/>
                    </a:cubicBezTo>
                    <a:cubicBezTo>
                      <a:pt x="1796616" y="99343"/>
                      <a:pt x="1798942" y="90023"/>
                      <a:pt x="1803593" y="80758"/>
                    </a:cubicBezTo>
                    <a:cubicBezTo>
                      <a:pt x="1808243" y="71494"/>
                      <a:pt x="1814364" y="64648"/>
                      <a:pt x="1821954" y="60220"/>
                    </a:cubicBezTo>
                    <a:cubicBezTo>
                      <a:pt x="1829544" y="55792"/>
                      <a:pt x="1837581" y="53579"/>
                      <a:pt x="1846064" y="53579"/>
                    </a:cubicBezTo>
                    <a:close/>
                    <a:moveTo>
                      <a:pt x="1626431" y="53579"/>
                    </a:moveTo>
                    <a:cubicBezTo>
                      <a:pt x="1636477" y="53579"/>
                      <a:pt x="1644737" y="56239"/>
                      <a:pt x="1651211" y="61559"/>
                    </a:cubicBezTo>
                    <a:cubicBezTo>
                      <a:pt x="1657685" y="66880"/>
                      <a:pt x="1660922" y="72405"/>
                      <a:pt x="1660922" y="78135"/>
                    </a:cubicBezTo>
                    <a:cubicBezTo>
                      <a:pt x="1660922" y="80963"/>
                      <a:pt x="1660011" y="83251"/>
                      <a:pt x="1658187" y="85000"/>
                    </a:cubicBezTo>
                    <a:cubicBezTo>
                      <a:pt x="1656364" y="86749"/>
                      <a:pt x="1653816" y="87623"/>
                      <a:pt x="1650541" y="87623"/>
                    </a:cubicBezTo>
                    <a:cubicBezTo>
                      <a:pt x="1646151" y="87623"/>
                      <a:pt x="1642840" y="86209"/>
                      <a:pt x="1640607" y="83381"/>
                    </a:cubicBezTo>
                    <a:cubicBezTo>
                      <a:pt x="1639342" y="81819"/>
                      <a:pt x="1638505" y="78842"/>
                      <a:pt x="1638096" y="74452"/>
                    </a:cubicBezTo>
                    <a:cubicBezTo>
                      <a:pt x="1637686" y="70061"/>
                      <a:pt x="1636179" y="66713"/>
                      <a:pt x="1633575" y="64406"/>
                    </a:cubicBezTo>
                    <a:cubicBezTo>
                      <a:pt x="1630970" y="62173"/>
                      <a:pt x="1627361" y="61057"/>
                      <a:pt x="1622748" y="61057"/>
                    </a:cubicBezTo>
                    <a:cubicBezTo>
                      <a:pt x="1615306" y="61057"/>
                      <a:pt x="1609316" y="63810"/>
                      <a:pt x="1604777" y="69317"/>
                    </a:cubicBezTo>
                    <a:cubicBezTo>
                      <a:pt x="1598749" y="76610"/>
                      <a:pt x="1595735" y="86246"/>
                      <a:pt x="1595735" y="98227"/>
                    </a:cubicBezTo>
                    <a:cubicBezTo>
                      <a:pt x="1595735" y="110431"/>
                      <a:pt x="1598731" y="121202"/>
                      <a:pt x="1604721" y="130541"/>
                    </a:cubicBezTo>
                    <a:cubicBezTo>
                      <a:pt x="1610711" y="139880"/>
                      <a:pt x="1618804" y="144550"/>
                      <a:pt x="1628999" y="144550"/>
                    </a:cubicBezTo>
                    <a:cubicBezTo>
                      <a:pt x="1636291" y="144550"/>
                      <a:pt x="1642840" y="142057"/>
                      <a:pt x="1648644" y="137071"/>
                    </a:cubicBezTo>
                    <a:cubicBezTo>
                      <a:pt x="1652737" y="133648"/>
                      <a:pt x="1656718" y="127435"/>
                      <a:pt x="1660587" y="118430"/>
                    </a:cubicBezTo>
                    <a:lnTo>
                      <a:pt x="1663824" y="119993"/>
                    </a:lnTo>
                    <a:cubicBezTo>
                      <a:pt x="1661071" y="133462"/>
                      <a:pt x="1655676" y="143824"/>
                      <a:pt x="1647639" y="151080"/>
                    </a:cubicBezTo>
                    <a:cubicBezTo>
                      <a:pt x="1639603" y="158335"/>
                      <a:pt x="1630710" y="161963"/>
                      <a:pt x="1620962" y="161963"/>
                    </a:cubicBezTo>
                    <a:cubicBezTo>
                      <a:pt x="1609353" y="161963"/>
                      <a:pt x="1599233" y="157088"/>
                      <a:pt x="1590601" y="147340"/>
                    </a:cubicBezTo>
                    <a:cubicBezTo>
                      <a:pt x="1581969" y="137592"/>
                      <a:pt x="1577653" y="124421"/>
                      <a:pt x="1577653" y="107826"/>
                    </a:cubicBezTo>
                    <a:cubicBezTo>
                      <a:pt x="1577653" y="91753"/>
                      <a:pt x="1582434" y="78693"/>
                      <a:pt x="1591996" y="68647"/>
                    </a:cubicBezTo>
                    <a:cubicBezTo>
                      <a:pt x="1601558" y="58601"/>
                      <a:pt x="1613037" y="53579"/>
                      <a:pt x="1626431" y="53579"/>
                    </a:cubicBezTo>
                    <a:close/>
                    <a:moveTo>
                      <a:pt x="1216075" y="53579"/>
                    </a:moveTo>
                    <a:cubicBezTo>
                      <a:pt x="1225823" y="53579"/>
                      <a:pt x="1234269" y="55960"/>
                      <a:pt x="1241413" y="60722"/>
                    </a:cubicBezTo>
                    <a:lnTo>
                      <a:pt x="1263067" y="60722"/>
                    </a:lnTo>
                    <a:cubicBezTo>
                      <a:pt x="1266267" y="60722"/>
                      <a:pt x="1268128" y="60815"/>
                      <a:pt x="1268648" y="61001"/>
                    </a:cubicBezTo>
                    <a:cubicBezTo>
                      <a:pt x="1269169" y="61187"/>
                      <a:pt x="1269541" y="61504"/>
                      <a:pt x="1269765" y="61950"/>
                    </a:cubicBezTo>
                    <a:cubicBezTo>
                      <a:pt x="1270211" y="62620"/>
                      <a:pt x="1270434" y="63810"/>
                      <a:pt x="1270434" y="65522"/>
                    </a:cubicBezTo>
                    <a:cubicBezTo>
                      <a:pt x="1270434" y="67457"/>
                      <a:pt x="1270248" y="68796"/>
                      <a:pt x="1269876" y="69540"/>
                    </a:cubicBezTo>
                    <a:cubicBezTo>
                      <a:pt x="1269653" y="69912"/>
                      <a:pt x="1269262" y="70210"/>
                      <a:pt x="1268704" y="70433"/>
                    </a:cubicBezTo>
                    <a:cubicBezTo>
                      <a:pt x="1268146" y="70657"/>
                      <a:pt x="1266267" y="70768"/>
                      <a:pt x="1263067" y="70768"/>
                    </a:cubicBezTo>
                    <a:lnTo>
                      <a:pt x="1249784" y="70768"/>
                    </a:lnTo>
                    <a:cubicBezTo>
                      <a:pt x="1253952" y="76126"/>
                      <a:pt x="1256035" y="82972"/>
                      <a:pt x="1256035" y="91306"/>
                    </a:cubicBezTo>
                    <a:cubicBezTo>
                      <a:pt x="1256035" y="100831"/>
                      <a:pt x="1252389" y="108980"/>
                      <a:pt x="1245096" y="115751"/>
                    </a:cubicBezTo>
                    <a:cubicBezTo>
                      <a:pt x="1237804" y="122523"/>
                      <a:pt x="1228018" y="125909"/>
                      <a:pt x="1215740" y="125909"/>
                    </a:cubicBezTo>
                    <a:cubicBezTo>
                      <a:pt x="1210680" y="125909"/>
                      <a:pt x="1205508" y="125165"/>
                      <a:pt x="1200225" y="123677"/>
                    </a:cubicBezTo>
                    <a:cubicBezTo>
                      <a:pt x="1196950" y="126504"/>
                      <a:pt x="1194737" y="128979"/>
                      <a:pt x="1193583" y="131099"/>
                    </a:cubicBezTo>
                    <a:cubicBezTo>
                      <a:pt x="1192430" y="133220"/>
                      <a:pt x="1191853" y="135025"/>
                      <a:pt x="1191853" y="136513"/>
                    </a:cubicBezTo>
                    <a:cubicBezTo>
                      <a:pt x="1191853" y="137778"/>
                      <a:pt x="1192467" y="139006"/>
                      <a:pt x="1193695" y="140197"/>
                    </a:cubicBezTo>
                    <a:cubicBezTo>
                      <a:pt x="1194923" y="141387"/>
                      <a:pt x="1197322" y="142243"/>
                      <a:pt x="1200894" y="142764"/>
                    </a:cubicBezTo>
                    <a:cubicBezTo>
                      <a:pt x="1202978" y="143061"/>
                      <a:pt x="1208187" y="143322"/>
                      <a:pt x="1216521" y="143545"/>
                    </a:cubicBezTo>
                    <a:cubicBezTo>
                      <a:pt x="1231851" y="143917"/>
                      <a:pt x="1241785" y="144438"/>
                      <a:pt x="1246324" y="145108"/>
                    </a:cubicBezTo>
                    <a:cubicBezTo>
                      <a:pt x="1253245" y="146075"/>
                      <a:pt x="1258770" y="148643"/>
                      <a:pt x="1262900" y="152810"/>
                    </a:cubicBezTo>
                    <a:cubicBezTo>
                      <a:pt x="1267030" y="156977"/>
                      <a:pt x="1269095" y="162111"/>
                      <a:pt x="1269095" y="168213"/>
                    </a:cubicBezTo>
                    <a:cubicBezTo>
                      <a:pt x="1269095" y="176622"/>
                      <a:pt x="1265151" y="184510"/>
                      <a:pt x="1257263" y="191877"/>
                    </a:cubicBezTo>
                    <a:cubicBezTo>
                      <a:pt x="1245654" y="202742"/>
                      <a:pt x="1230511" y="208174"/>
                      <a:pt x="1211833" y="208174"/>
                    </a:cubicBezTo>
                    <a:cubicBezTo>
                      <a:pt x="1197471" y="208174"/>
                      <a:pt x="1185342" y="204937"/>
                      <a:pt x="1175445" y="198463"/>
                    </a:cubicBezTo>
                    <a:cubicBezTo>
                      <a:pt x="1169864" y="194742"/>
                      <a:pt x="1167073" y="190872"/>
                      <a:pt x="1167073" y="186854"/>
                    </a:cubicBezTo>
                    <a:cubicBezTo>
                      <a:pt x="1167073" y="185068"/>
                      <a:pt x="1167482" y="183282"/>
                      <a:pt x="1168301" y="181496"/>
                    </a:cubicBezTo>
                    <a:cubicBezTo>
                      <a:pt x="1169566" y="178743"/>
                      <a:pt x="1172170" y="174911"/>
                      <a:pt x="1176114" y="169999"/>
                    </a:cubicBezTo>
                    <a:cubicBezTo>
                      <a:pt x="1176635" y="169330"/>
                      <a:pt x="1180430" y="165311"/>
                      <a:pt x="1187500" y="157944"/>
                    </a:cubicBezTo>
                    <a:cubicBezTo>
                      <a:pt x="1183630" y="155637"/>
                      <a:pt x="1180896" y="153572"/>
                      <a:pt x="1179296" y="151749"/>
                    </a:cubicBezTo>
                    <a:cubicBezTo>
                      <a:pt x="1177696" y="149926"/>
                      <a:pt x="1176896" y="147861"/>
                      <a:pt x="1176896" y="145554"/>
                    </a:cubicBezTo>
                    <a:cubicBezTo>
                      <a:pt x="1176896" y="142950"/>
                      <a:pt x="1177956" y="139899"/>
                      <a:pt x="1180077" y="136401"/>
                    </a:cubicBezTo>
                    <a:cubicBezTo>
                      <a:pt x="1182198" y="132904"/>
                      <a:pt x="1187091" y="127955"/>
                      <a:pt x="1194755" y="121556"/>
                    </a:cubicBezTo>
                    <a:cubicBezTo>
                      <a:pt x="1188504" y="118505"/>
                      <a:pt x="1183705" y="114245"/>
                      <a:pt x="1180356" y="108775"/>
                    </a:cubicBezTo>
                    <a:cubicBezTo>
                      <a:pt x="1177007" y="103306"/>
                      <a:pt x="1175333" y="97260"/>
                      <a:pt x="1175333" y="90637"/>
                    </a:cubicBezTo>
                    <a:cubicBezTo>
                      <a:pt x="1175333" y="80516"/>
                      <a:pt x="1179147" y="71810"/>
                      <a:pt x="1186774" y="64517"/>
                    </a:cubicBezTo>
                    <a:cubicBezTo>
                      <a:pt x="1194402" y="57225"/>
                      <a:pt x="1204169" y="53579"/>
                      <a:pt x="1216075" y="53579"/>
                    </a:cubicBezTo>
                    <a:close/>
                    <a:moveTo>
                      <a:pt x="1140619" y="53579"/>
                    </a:moveTo>
                    <a:lnTo>
                      <a:pt x="1145530" y="53579"/>
                    </a:lnTo>
                    <a:lnTo>
                      <a:pt x="1145530" y="135732"/>
                    </a:lnTo>
                    <a:cubicBezTo>
                      <a:pt x="1145530" y="142131"/>
                      <a:pt x="1145995" y="146391"/>
                      <a:pt x="1146926" y="148512"/>
                    </a:cubicBezTo>
                    <a:cubicBezTo>
                      <a:pt x="1147856" y="150633"/>
                      <a:pt x="1149232" y="152214"/>
                      <a:pt x="1151056" y="153256"/>
                    </a:cubicBezTo>
                    <a:cubicBezTo>
                      <a:pt x="1152879" y="154298"/>
                      <a:pt x="1156209" y="154819"/>
                      <a:pt x="1161046" y="154819"/>
                    </a:cubicBezTo>
                    <a:lnTo>
                      <a:pt x="1161046" y="158837"/>
                    </a:lnTo>
                    <a:lnTo>
                      <a:pt x="1111374" y="158837"/>
                    </a:lnTo>
                    <a:lnTo>
                      <a:pt x="1111374" y="154819"/>
                    </a:lnTo>
                    <a:cubicBezTo>
                      <a:pt x="1116360" y="154819"/>
                      <a:pt x="1119709" y="154335"/>
                      <a:pt x="1121420" y="153368"/>
                    </a:cubicBezTo>
                    <a:cubicBezTo>
                      <a:pt x="1123132" y="152400"/>
                      <a:pt x="1124490" y="150801"/>
                      <a:pt x="1125494" y="148568"/>
                    </a:cubicBezTo>
                    <a:cubicBezTo>
                      <a:pt x="1126499" y="146336"/>
                      <a:pt x="1127001" y="142057"/>
                      <a:pt x="1127001" y="135732"/>
                    </a:cubicBezTo>
                    <a:lnTo>
                      <a:pt x="1127001" y="96329"/>
                    </a:lnTo>
                    <a:cubicBezTo>
                      <a:pt x="1127001" y="85242"/>
                      <a:pt x="1126666" y="78061"/>
                      <a:pt x="1125997" y="74787"/>
                    </a:cubicBezTo>
                    <a:cubicBezTo>
                      <a:pt x="1125476" y="72405"/>
                      <a:pt x="1124657" y="70750"/>
                      <a:pt x="1123541" y="69819"/>
                    </a:cubicBezTo>
                    <a:cubicBezTo>
                      <a:pt x="1122425" y="68889"/>
                      <a:pt x="1120899" y="68424"/>
                      <a:pt x="1118964" y="68424"/>
                    </a:cubicBezTo>
                    <a:cubicBezTo>
                      <a:pt x="1116881" y="68424"/>
                      <a:pt x="1114351" y="68982"/>
                      <a:pt x="1111374" y="70098"/>
                    </a:cubicBezTo>
                    <a:lnTo>
                      <a:pt x="1109812" y="66080"/>
                    </a:lnTo>
                    <a:close/>
                    <a:moveTo>
                      <a:pt x="533437" y="53579"/>
                    </a:moveTo>
                    <a:cubicBezTo>
                      <a:pt x="542516" y="53579"/>
                      <a:pt x="549957" y="55104"/>
                      <a:pt x="555762" y="58155"/>
                    </a:cubicBezTo>
                    <a:cubicBezTo>
                      <a:pt x="560152" y="60462"/>
                      <a:pt x="563389" y="64071"/>
                      <a:pt x="565473" y="68982"/>
                    </a:cubicBezTo>
                    <a:cubicBezTo>
                      <a:pt x="566812" y="72182"/>
                      <a:pt x="567482" y="78730"/>
                      <a:pt x="567482" y="88628"/>
                    </a:cubicBezTo>
                    <a:lnTo>
                      <a:pt x="567482" y="123342"/>
                    </a:lnTo>
                    <a:cubicBezTo>
                      <a:pt x="567482" y="133090"/>
                      <a:pt x="567668" y="139062"/>
                      <a:pt x="568040" y="141257"/>
                    </a:cubicBezTo>
                    <a:cubicBezTo>
                      <a:pt x="568412" y="143452"/>
                      <a:pt x="569026" y="144922"/>
                      <a:pt x="569882" y="145666"/>
                    </a:cubicBezTo>
                    <a:cubicBezTo>
                      <a:pt x="570737" y="146410"/>
                      <a:pt x="571723" y="146782"/>
                      <a:pt x="572840" y="146782"/>
                    </a:cubicBezTo>
                    <a:cubicBezTo>
                      <a:pt x="574030" y="146782"/>
                      <a:pt x="575072" y="146522"/>
                      <a:pt x="575965" y="146001"/>
                    </a:cubicBezTo>
                    <a:cubicBezTo>
                      <a:pt x="577528" y="145033"/>
                      <a:pt x="580541" y="142317"/>
                      <a:pt x="585006" y="137852"/>
                    </a:cubicBezTo>
                    <a:lnTo>
                      <a:pt x="585006" y="144103"/>
                    </a:lnTo>
                    <a:cubicBezTo>
                      <a:pt x="576672" y="155265"/>
                      <a:pt x="568710" y="160846"/>
                      <a:pt x="561119" y="160846"/>
                    </a:cubicBezTo>
                    <a:cubicBezTo>
                      <a:pt x="557473" y="160846"/>
                      <a:pt x="554571" y="159581"/>
                      <a:pt x="552413" y="157051"/>
                    </a:cubicBezTo>
                    <a:cubicBezTo>
                      <a:pt x="550255" y="154521"/>
                      <a:pt x="549139" y="150205"/>
                      <a:pt x="549064" y="144103"/>
                    </a:cubicBezTo>
                    <a:cubicBezTo>
                      <a:pt x="538572" y="152214"/>
                      <a:pt x="531986" y="156902"/>
                      <a:pt x="529307" y="158168"/>
                    </a:cubicBezTo>
                    <a:cubicBezTo>
                      <a:pt x="525289" y="160028"/>
                      <a:pt x="521010" y="160958"/>
                      <a:pt x="516471" y="160958"/>
                    </a:cubicBezTo>
                    <a:cubicBezTo>
                      <a:pt x="509402" y="160958"/>
                      <a:pt x="503579" y="158540"/>
                      <a:pt x="499002" y="153703"/>
                    </a:cubicBezTo>
                    <a:cubicBezTo>
                      <a:pt x="494426" y="148866"/>
                      <a:pt x="492138" y="142503"/>
                      <a:pt x="492138" y="134615"/>
                    </a:cubicBezTo>
                    <a:cubicBezTo>
                      <a:pt x="492138" y="129630"/>
                      <a:pt x="493254" y="125314"/>
                      <a:pt x="495486" y="121667"/>
                    </a:cubicBezTo>
                    <a:cubicBezTo>
                      <a:pt x="498537" y="116607"/>
                      <a:pt x="503839" y="111845"/>
                      <a:pt x="511392" y="107380"/>
                    </a:cubicBezTo>
                    <a:cubicBezTo>
                      <a:pt x="518945" y="102915"/>
                      <a:pt x="531503" y="97483"/>
                      <a:pt x="549064" y="91083"/>
                    </a:cubicBezTo>
                    <a:lnTo>
                      <a:pt x="549064" y="87065"/>
                    </a:lnTo>
                    <a:cubicBezTo>
                      <a:pt x="549064" y="76870"/>
                      <a:pt x="547446" y="69875"/>
                      <a:pt x="544209" y="66080"/>
                    </a:cubicBezTo>
                    <a:cubicBezTo>
                      <a:pt x="540972" y="62285"/>
                      <a:pt x="536265" y="60387"/>
                      <a:pt x="530089" y="60387"/>
                    </a:cubicBezTo>
                    <a:cubicBezTo>
                      <a:pt x="525401" y="60387"/>
                      <a:pt x="521680" y="61652"/>
                      <a:pt x="518927" y="64183"/>
                    </a:cubicBezTo>
                    <a:cubicBezTo>
                      <a:pt x="516099" y="66713"/>
                      <a:pt x="514685" y="69615"/>
                      <a:pt x="514685" y="72889"/>
                    </a:cubicBezTo>
                    <a:lnTo>
                      <a:pt x="514908" y="79363"/>
                    </a:lnTo>
                    <a:cubicBezTo>
                      <a:pt x="514908" y="82786"/>
                      <a:pt x="514034" y="85428"/>
                      <a:pt x="512285" y="87288"/>
                    </a:cubicBezTo>
                    <a:cubicBezTo>
                      <a:pt x="510536" y="89148"/>
                      <a:pt x="508248" y="90079"/>
                      <a:pt x="505421" y="90079"/>
                    </a:cubicBezTo>
                    <a:cubicBezTo>
                      <a:pt x="502667" y="90079"/>
                      <a:pt x="500416" y="89111"/>
                      <a:pt x="498667" y="87177"/>
                    </a:cubicBezTo>
                    <a:cubicBezTo>
                      <a:pt x="496919" y="85242"/>
                      <a:pt x="496044" y="82600"/>
                      <a:pt x="496044" y="79251"/>
                    </a:cubicBezTo>
                    <a:cubicBezTo>
                      <a:pt x="496044" y="72852"/>
                      <a:pt x="499318" y="66973"/>
                      <a:pt x="505867" y="61615"/>
                    </a:cubicBezTo>
                    <a:cubicBezTo>
                      <a:pt x="512415" y="56257"/>
                      <a:pt x="521606" y="53579"/>
                      <a:pt x="533437" y="53579"/>
                    </a:cubicBezTo>
                    <a:close/>
                    <a:moveTo>
                      <a:pt x="464344" y="53579"/>
                    </a:moveTo>
                    <a:lnTo>
                      <a:pt x="469255" y="53579"/>
                    </a:lnTo>
                    <a:lnTo>
                      <a:pt x="469255" y="135732"/>
                    </a:lnTo>
                    <a:cubicBezTo>
                      <a:pt x="469255" y="142131"/>
                      <a:pt x="469720" y="146391"/>
                      <a:pt x="470650" y="148512"/>
                    </a:cubicBezTo>
                    <a:cubicBezTo>
                      <a:pt x="471581" y="150633"/>
                      <a:pt x="472957" y="152214"/>
                      <a:pt x="474780" y="153256"/>
                    </a:cubicBezTo>
                    <a:cubicBezTo>
                      <a:pt x="476604" y="154298"/>
                      <a:pt x="479934" y="154819"/>
                      <a:pt x="484771" y="154819"/>
                    </a:cubicBezTo>
                    <a:lnTo>
                      <a:pt x="484771" y="158837"/>
                    </a:lnTo>
                    <a:lnTo>
                      <a:pt x="435099" y="158837"/>
                    </a:lnTo>
                    <a:lnTo>
                      <a:pt x="435099" y="154819"/>
                    </a:lnTo>
                    <a:cubicBezTo>
                      <a:pt x="440085" y="154819"/>
                      <a:pt x="443434" y="154335"/>
                      <a:pt x="445145" y="153368"/>
                    </a:cubicBezTo>
                    <a:cubicBezTo>
                      <a:pt x="446857" y="152400"/>
                      <a:pt x="448215" y="150801"/>
                      <a:pt x="449219" y="148568"/>
                    </a:cubicBezTo>
                    <a:cubicBezTo>
                      <a:pt x="450224" y="146336"/>
                      <a:pt x="450726" y="142057"/>
                      <a:pt x="450726" y="135732"/>
                    </a:cubicBezTo>
                    <a:lnTo>
                      <a:pt x="450726" y="96329"/>
                    </a:lnTo>
                    <a:cubicBezTo>
                      <a:pt x="450726" y="85242"/>
                      <a:pt x="450391" y="78061"/>
                      <a:pt x="449722" y="74787"/>
                    </a:cubicBezTo>
                    <a:cubicBezTo>
                      <a:pt x="449201" y="72405"/>
                      <a:pt x="448382" y="70750"/>
                      <a:pt x="447266" y="69819"/>
                    </a:cubicBezTo>
                    <a:cubicBezTo>
                      <a:pt x="446150" y="68889"/>
                      <a:pt x="444624" y="68424"/>
                      <a:pt x="442689" y="68424"/>
                    </a:cubicBezTo>
                    <a:cubicBezTo>
                      <a:pt x="440606" y="68424"/>
                      <a:pt x="438076" y="68982"/>
                      <a:pt x="435099" y="70098"/>
                    </a:cubicBezTo>
                    <a:lnTo>
                      <a:pt x="433536" y="66080"/>
                    </a:lnTo>
                    <a:close/>
                    <a:moveTo>
                      <a:pt x="350044" y="53579"/>
                    </a:moveTo>
                    <a:lnTo>
                      <a:pt x="354955" y="53579"/>
                    </a:lnTo>
                    <a:lnTo>
                      <a:pt x="354955" y="135732"/>
                    </a:lnTo>
                    <a:cubicBezTo>
                      <a:pt x="354955" y="142131"/>
                      <a:pt x="355420" y="146391"/>
                      <a:pt x="356350" y="148512"/>
                    </a:cubicBezTo>
                    <a:cubicBezTo>
                      <a:pt x="357281" y="150633"/>
                      <a:pt x="358657" y="152214"/>
                      <a:pt x="360480" y="153256"/>
                    </a:cubicBezTo>
                    <a:cubicBezTo>
                      <a:pt x="362304" y="154298"/>
                      <a:pt x="365634" y="154819"/>
                      <a:pt x="370471" y="154819"/>
                    </a:cubicBezTo>
                    <a:lnTo>
                      <a:pt x="370471" y="158837"/>
                    </a:lnTo>
                    <a:lnTo>
                      <a:pt x="320799" y="158837"/>
                    </a:lnTo>
                    <a:lnTo>
                      <a:pt x="320799" y="154819"/>
                    </a:lnTo>
                    <a:cubicBezTo>
                      <a:pt x="325785" y="154819"/>
                      <a:pt x="329134" y="154335"/>
                      <a:pt x="330845" y="153368"/>
                    </a:cubicBezTo>
                    <a:cubicBezTo>
                      <a:pt x="332557" y="152400"/>
                      <a:pt x="333915" y="150801"/>
                      <a:pt x="334919" y="148568"/>
                    </a:cubicBezTo>
                    <a:cubicBezTo>
                      <a:pt x="335924" y="146336"/>
                      <a:pt x="336426" y="142057"/>
                      <a:pt x="336426" y="135732"/>
                    </a:cubicBezTo>
                    <a:lnTo>
                      <a:pt x="336426" y="96329"/>
                    </a:lnTo>
                    <a:cubicBezTo>
                      <a:pt x="336426" y="85242"/>
                      <a:pt x="336091" y="78061"/>
                      <a:pt x="335422" y="74787"/>
                    </a:cubicBezTo>
                    <a:cubicBezTo>
                      <a:pt x="334901" y="72405"/>
                      <a:pt x="334082" y="70750"/>
                      <a:pt x="332966" y="69819"/>
                    </a:cubicBezTo>
                    <a:cubicBezTo>
                      <a:pt x="331850" y="68889"/>
                      <a:pt x="330324" y="68424"/>
                      <a:pt x="328389" y="68424"/>
                    </a:cubicBezTo>
                    <a:cubicBezTo>
                      <a:pt x="326306" y="68424"/>
                      <a:pt x="323776" y="68982"/>
                      <a:pt x="320799" y="70098"/>
                    </a:cubicBezTo>
                    <a:lnTo>
                      <a:pt x="319237" y="66080"/>
                    </a:lnTo>
                    <a:close/>
                    <a:moveTo>
                      <a:pt x="4283013" y="53467"/>
                    </a:moveTo>
                    <a:cubicBezTo>
                      <a:pt x="4294473" y="53467"/>
                      <a:pt x="4303886" y="57243"/>
                      <a:pt x="4311253" y="64796"/>
                    </a:cubicBezTo>
                    <a:cubicBezTo>
                      <a:pt x="4318620" y="72349"/>
                      <a:pt x="4322304" y="82451"/>
                      <a:pt x="4322304" y="95102"/>
                    </a:cubicBezTo>
                    <a:lnTo>
                      <a:pt x="4251648" y="95102"/>
                    </a:lnTo>
                    <a:cubicBezTo>
                      <a:pt x="4251573" y="110282"/>
                      <a:pt x="4255257" y="122188"/>
                      <a:pt x="4262698" y="130820"/>
                    </a:cubicBezTo>
                    <a:cubicBezTo>
                      <a:pt x="4270140" y="139452"/>
                      <a:pt x="4278883" y="143768"/>
                      <a:pt x="4288929" y="143768"/>
                    </a:cubicBezTo>
                    <a:cubicBezTo>
                      <a:pt x="4295626" y="143768"/>
                      <a:pt x="4301449" y="141927"/>
                      <a:pt x="4306398" y="138243"/>
                    </a:cubicBezTo>
                    <a:cubicBezTo>
                      <a:pt x="4311346" y="134560"/>
                      <a:pt x="4315495" y="128253"/>
                      <a:pt x="4318844" y="119323"/>
                    </a:cubicBezTo>
                    <a:lnTo>
                      <a:pt x="4322304" y="121556"/>
                    </a:lnTo>
                    <a:cubicBezTo>
                      <a:pt x="4320741" y="131751"/>
                      <a:pt x="4316202" y="141034"/>
                      <a:pt x="4308686" y="149405"/>
                    </a:cubicBezTo>
                    <a:cubicBezTo>
                      <a:pt x="4301170" y="157777"/>
                      <a:pt x="4291757" y="161963"/>
                      <a:pt x="4280446" y="161963"/>
                    </a:cubicBezTo>
                    <a:cubicBezTo>
                      <a:pt x="4268168" y="161963"/>
                      <a:pt x="4257657" y="157182"/>
                      <a:pt x="4248913" y="147619"/>
                    </a:cubicBezTo>
                    <a:cubicBezTo>
                      <a:pt x="4240169" y="138057"/>
                      <a:pt x="4235798" y="125202"/>
                      <a:pt x="4235798" y="109054"/>
                    </a:cubicBezTo>
                    <a:cubicBezTo>
                      <a:pt x="4235798" y="91567"/>
                      <a:pt x="4240281" y="77931"/>
                      <a:pt x="4249248" y="68145"/>
                    </a:cubicBezTo>
                    <a:cubicBezTo>
                      <a:pt x="4258215" y="58360"/>
                      <a:pt x="4269470" y="53467"/>
                      <a:pt x="4283013" y="53467"/>
                    </a:cubicBezTo>
                    <a:close/>
                    <a:moveTo>
                      <a:pt x="711138" y="53467"/>
                    </a:moveTo>
                    <a:cubicBezTo>
                      <a:pt x="722598" y="53467"/>
                      <a:pt x="732011" y="57243"/>
                      <a:pt x="739378" y="64796"/>
                    </a:cubicBezTo>
                    <a:cubicBezTo>
                      <a:pt x="746745" y="72349"/>
                      <a:pt x="750429" y="82451"/>
                      <a:pt x="750429" y="95102"/>
                    </a:cubicBezTo>
                    <a:lnTo>
                      <a:pt x="679773" y="95102"/>
                    </a:lnTo>
                    <a:cubicBezTo>
                      <a:pt x="679698" y="110282"/>
                      <a:pt x="683382" y="122188"/>
                      <a:pt x="690823" y="130820"/>
                    </a:cubicBezTo>
                    <a:cubicBezTo>
                      <a:pt x="698265" y="139452"/>
                      <a:pt x="707008" y="143768"/>
                      <a:pt x="717054" y="143768"/>
                    </a:cubicBezTo>
                    <a:cubicBezTo>
                      <a:pt x="723751" y="143768"/>
                      <a:pt x="729574" y="141927"/>
                      <a:pt x="734523" y="138243"/>
                    </a:cubicBezTo>
                    <a:cubicBezTo>
                      <a:pt x="739471" y="134560"/>
                      <a:pt x="743620" y="128253"/>
                      <a:pt x="746969" y="119323"/>
                    </a:cubicBezTo>
                    <a:lnTo>
                      <a:pt x="750429" y="121556"/>
                    </a:lnTo>
                    <a:cubicBezTo>
                      <a:pt x="748866" y="131751"/>
                      <a:pt x="744327" y="141034"/>
                      <a:pt x="736811" y="149405"/>
                    </a:cubicBezTo>
                    <a:cubicBezTo>
                      <a:pt x="729295" y="157777"/>
                      <a:pt x="719882" y="161963"/>
                      <a:pt x="708571" y="161963"/>
                    </a:cubicBezTo>
                    <a:cubicBezTo>
                      <a:pt x="696293" y="161963"/>
                      <a:pt x="685782" y="157182"/>
                      <a:pt x="677038" y="147619"/>
                    </a:cubicBezTo>
                    <a:cubicBezTo>
                      <a:pt x="668294" y="138057"/>
                      <a:pt x="663922" y="125202"/>
                      <a:pt x="663922" y="109054"/>
                    </a:cubicBezTo>
                    <a:cubicBezTo>
                      <a:pt x="663922" y="91567"/>
                      <a:pt x="668406" y="77931"/>
                      <a:pt x="677373" y="68145"/>
                    </a:cubicBezTo>
                    <a:cubicBezTo>
                      <a:pt x="686340" y="58360"/>
                      <a:pt x="697595" y="53467"/>
                      <a:pt x="711138" y="53467"/>
                    </a:cubicBezTo>
                    <a:close/>
                    <a:moveTo>
                      <a:pt x="74005" y="38733"/>
                    </a:moveTo>
                    <a:lnTo>
                      <a:pt x="47662" y="99901"/>
                    </a:lnTo>
                    <a:lnTo>
                      <a:pt x="99678" y="99901"/>
                    </a:lnTo>
                    <a:close/>
                    <a:moveTo>
                      <a:pt x="4584539" y="22994"/>
                    </a:moveTo>
                    <a:lnTo>
                      <a:pt x="4587999" y="22994"/>
                    </a:lnTo>
                    <a:lnTo>
                      <a:pt x="4587999" y="56592"/>
                    </a:lnTo>
                    <a:lnTo>
                      <a:pt x="4611886" y="56592"/>
                    </a:lnTo>
                    <a:lnTo>
                      <a:pt x="4611886" y="64406"/>
                    </a:lnTo>
                    <a:lnTo>
                      <a:pt x="4587999" y="64406"/>
                    </a:lnTo>
                    <a:lnTo>
                      <a:pt x="4587999" y="130709"/>
                    </a:lnTo>
                    <a:cubicBezTo>
                      <a:pt x="4587999" y="137332"/>
                      <a:pt x="4588948" y="141796"/>
                      <a:pt x="4590846" y="144103"/>
                    </a:cubicBezTo>
                    <a:cubicBezTo>
                      <a:pt x="4592743" y="146410"/>
                      <a:pt x="4595180" y="147564"/>
                      <a:pt x="4598157" y="147564"/>
                    </a:cubicBezTo>
                    <a:cubicBezTo>
                      <a:pt x="4600612" y="147564"/>
                      <a:pt x="4602994" y="146801"/>
                      <a:pt x="4605301" y="145275"/>
                    </a:cubicBezTo>
                    <a:cubicBezTo>
                      <a:pt x="4607607" y="143750"/>
                      <a:pt x="4609393" y="141499"/>
                      <a:pt x="4610658" y="138522"/>
                    </a:cubicBezTo>
                    <a:lnTo>
                      <a:pt x="4615012" y="138522"/>
                    </a:lnTo>
                    <a:cubicBezTo>
                      <a:pt x="4612407" y="145815"/>
                      <a:pt x="4608724" y="151303"/>
                      <a:pt x="4603961" y="154986"/>
                    </a:cubicBezTo>
                    <a:cubicBezTo>
                      <a:pt x="4599199" y="158670"/>
                      <a:pt x="4594287" y="160512"/>
                      <a:pt x="4589227" y="160512"/>
                    </a:cubicBezTo>
                    <a:cubicBezTo>
                      <a:pt x="4585804" y="160512"/>
                      <a:pt x="4582455" y="159563"/>
                      <a:pt x="4579181" y="157665"/>
                    </a:cubicBezTo>
                    <a:cubicBezTo>
                      <a:pt x="4575907" y="155768"/>
                      <a:pt x="4573489" y="153052"/>
                      <a:pt x="4571926" y="149517"/>
                    </a:cubicBezTo>
                    <a:cubicBezTo>
                      <a:pt x="4570363" y="145982"/>
                      <a:pt x="4569582" y="140531"/>
                      <a:pt x="4569582" y="133164"/>
                    </a:cubicBezTo>
                    <a:lnTo>
                      <a:pt x="4569582" y="64406"/>
                    </a:lnTo>
                    <a:lnTo>
                      <a:pt x="4553397" y="64406"/>
                    </a:lnTo>
                    <a:lnTo>
                      <a:pt x="4553397" y="60722"/>
                    </a:lnTo>
                    <a:cubicBezTo>
                      <a:pt x="4557490" y="59085"/>
                      <a:pt x="4561675" y="56313"/>
                      <a:pt x="4565954" y="52407"/>
                    </a:cubicBezTo>
                    <a:cubicBezTo>
                      <a:pt x="4570233" y="48500"/>
                      <a:pt x="4574047" y="43868"/>
                      <a:pt x="4577395" y="38510"/>
                    </a:cubicBezTo>
                    <a:cubicBezTo>
                      <a:pt x="4579107" y="35682"/>
                      <a:pt x="4581488" y="30510"/>
                      <a:pt x="4584539" y="22994"/>
                    </a:cubicBezTo>
                    <a:close/>
                    <a:moveTo>
                      <a:pt x="622139" y="22994"/>
                    </a:moveTo>
                    <a:lnTo>
                      <a:pt x="625599" y="22994"/>
                    </a:lnTo>
                    <a:lnTo>
                      <a:pt x="625599" y="56592"/>
                    </a:lnTo>
                    <a:lnTo>
                      <a:pt x="649486" y="56592"/>
                    </a:lnTo>
                    <a:lnTo>
                      <a:pt x="649486" y="64406"/>
                    </a:lnTo>
                    <a:lnTo>
                      <a:pt x="625599" y="64406"/>
                    </a:lnTo>
                    <a:lnTo>
                      <a:pt x="625599" y="130709"/>
                    </a:lnTo>
                    <a:cubicBezTo>
                      <a:pt x="625599" y="137332"/>
                      <a:pt x="626548" y="141796"/>
                      <a:pt x="628446" y="144103"/>
                    </a:cubicBezTo>
                    <a:cubicBezTo>
                      <a:pt x="630343" y="146410"/>
                      <a:pt x="632780" y="147564"/>
                      <a:pt x="635757" y="147564"/>
                    </a:cubicBezTo>
                    <a:cubicBezTo>
                      <a:pt x="638212" y="147564"/>
                      <a:pt x="640594" y="146801"/>
                      <a:pt x="642900" y="145275"/>
                    </a:cubicBezTo>
                    <a:cubicBezTo>
                      <a:pt x="645207" y="143750"/>
                      <a:pt x="646993" y="141499"/>
                      <a:pt x="648258" y="138522"/>
                    </a:cubicBezTo>
                    <a:lnTo>
                      <a:pt x="652611" y="138522"/>
                    </a:lnTo>
                    <a:cubicBezTo>
                      <a:pt x="650007" y="145815"/>
                      <a:pt x="646323" y="151303"/>
                      <a:pt x="641561" y="154986"/>
                    </a:cubicBezTo>
                    <a:cubicBezTo>
                      <a:pt x="636798" y="158670"/>
                      <a:pt x="631887" y="160512"/>
                      <a:pt x="626827" y="160512"/>
                    </a:cubicBezTo>
                    <a:cubicBezTo>
                      <a:pt x="623404" y="160512"/>
                      <a:pt x="620055" y="159563"/>
                      <a:pt x="616781" y="157665"/>
                    </a:cubicBezTo>
                    <a:cubicBezTo>
                      <a:pt x="613507" y="155768"/>
                      <a:pt x="611088" y="153052"/>
                      <a:pt x="609526" y="149517"/>
                    </a:cubicBezTo>
                    <a:cubicBezTo>
                      <a:pt x="607963" y="145982"/>
                      <a:pt x="607182" y="140531"/>
                      <a:pt x="607182" y="133164"/>
                    </a:cubicBezTo>
                    <a:lnTo>
                      <a:pt x="607182" y="64406"/>
                    </a:lnTo>
                    <a:lnTo>
                      <a:pt x="590997" y="64406"/>
                    </a:lnTo>
                    <a:lnTo>
                      <a:pt x="590997" y="60722"/>
                    </a:lnTo>
                    <a:cubicBezTo>
                      <a:pt x="595089" y="59085"/>
                      <a:pt x="599275" y="56313"/>
                      <a:pt x="603554" y="52407"/>
                    </a:cubicBezTo>
                    <a:cubicBezTo>
                      <a:pt x="607833" y="48500"/>
                      <a:pt x="611647" y="43868"/>
                      <a:pt x="614995" y="38510"/>
                    </a:cubicBezTo>
                    <a:cubicBezTo>
                      <a:pt x="616707" y="35682"/>
                      <a:pt x="619088" y="30510"/>
                      <a:pt x="622139" y="22994"/>
                    </a:cubicBezTo>
                    <a:close/>
                    <a:moveTo>
                      <a:pt x="3790392" y="7479"/>
                    </a:moveTo>
                    <a:lnTo>
                      <a:pt x="3855802" y="7479"/>
                    </a:lnTo>
                    <a:lnTo>
                      <a:pt x="3855802" y="11609"/>
                    </a:lnTo>
                    <a:lnTo>
                      <a:pt x="3849998" y="11609"/>
                    </a:lnTo>
                    <a:cubicBezTo>
                      <a:pt x="3843747" y="11609"/>
                      <a:pt x="3839282" y="13581"/>
                      <a:pt x="3836603" y="17525"/>
                    </a:cubicBezTo>
                    <a:cubicBezTo>
                      <a:pt x="3834743" y="20204"/>
                      <a:pt x="3833813" y="25785"/>
                      <a:pt x="3833813" y="34268"/>
                    </a:cubicBezTo>
                    <a:lnTo>
                      <a:pt x="3833813" y="100236"/>
                    </a:lnTo>
                    <a:cubicBezTo>
                      <a:pt x="3833813" y="106115"/>
                      <a:pt x="3834352" y="112849"/>
                      <a:pt x="3835431" y="120440"/>
                    </a:cubicBezTo>
                    <a:cubicBezTo>
                      <a:pt x="3836510" y="128030"/>
                      <a:pt x="3838463" y="133946"/>
                      <a:pt x="3841291" y="138187"/>
                    </a:cubicBezTo>
                    <a:cubicBezTo>
                      <a:pt x="3844119" y="142429"/>
                      <a:pt x="3848193" y="145926"/>
                      <a:pt x="3853514" y="148680"/>
                    </a:cubicBezTo>
                    <a:cubicBezTo>
                      <a:pt x="3858834" y="151433"/>
                      <a:pt x="3865364" y="152810"/>
                      <a:pt x="3873103" y="152810"/>
                    </a:cubicBezTo>
                    <a:cubicBezTo>
                      <a:pt x="3883000" y="152810"/>
                      <a:pt x="3891856" y="150652"/>
                      <a:pt x="3899669" y="146336"/>
                    </a:cubicBezTo>
                    <a:cubicBezTo>
                      <a:pt x="3907483" y="142020"/>
                      <a:pt x="3912822" y="136494"/>
                      <a:pt x="3915687" y="129760"/>
                    </a:cubicBezTo>
                    <a:cubicBezTo>
                      <a:pt x="3918552" y="123025"/>
                      <a:pt x="3919984" y="111622"/>
                      <a:pt x="3919984" y="95548"/>
                    </a:cubicBezTo>
                    <a:lnTo>
                      <a:pt x="3919984" y="34268"/>
                    </a:lnTo>
                    <a:cubicBezTo>
                      <a:pt x="3919984" y="24818"/>
                      <a:pt x="3918942" y="18902"/>
                      <a:pt x="3916859" y="16520"/>
                    </a:cubicBezTo>
                    <a:cubicBezTo>
                      <a:pt x="3913957" y="13246"/>
                      <a:pt x="3909641" y="11609"/>
                      <a:pt x="3903911" y="11609"/>
                    </a:cubicBezTo>
                    <a:lnTo>
                      <a:pt x="3898218" y="11609"/>
                    </a:lnTo>
                    <a:lnTo>
                      <a:pt x="3898218" y="7479"/>
                    </a:lnTo>
                    <a:lnTo>
                      <a:pt x="3951796" y="7479"/>
                    </a:lnTo>
                    <a:lnTo>
                      <a:pt x="3951796" y="11609"/>
                    </a:lnTo>
                    <a:lnTo>
                      <a:pt x="3946103" y="11609"/>
                    </a:lnTo>
                    <a:cubicBezTo>
                      <a:pt x="3940150" y="11609"/>
                      <a:pt x="3935574" y="14102"/>
                      <a:pt x="3932374" y="19088"/>
                    </a:cubicBezTo>
                    <a:cubicBezTo>
                      <a:pt x="3930811" y="21394"/>
                      <a:pt x="3930030" y="26752"/>
                      <a:pt x="3930030" y="35161"/>
                    </a:cubicBezTo>
                    <a:lnTo>
                      <a:pt x="3930030" y="96553"/>
                    </a:lnTo>
                    <a:cubicBezTo>
                      <a:pt x="3930030" y="111733"/>
                      <a:pt x="3928523" y="123509"/>
                      <a:pt x="3925509" y="131881"/>
                    </a:cubicBezTo>
                    <a:cubicBezTo>
                      <a:pt x="3922496" y="140252"/>
                      <a:pt x="3916580" y="147433"/>
                      <a:pt x="3907762" y="153424"/>
                    </a:cubicBezTo>
                    <a:cubicBezTo>
                      <a:pt x="3898944" y="159414"/>
                      <a:pt x="3886944" y="162409"/>
                      <a:pt x="3871764" y="162409"/>
                    </a:cubicBezTo>
                    <a:cubicBezTo>
                      <a:pt x="3855244" y="162409"/>
                      <a:pt x="3842705" y="159544"/>
                      <a:pt x="3834147" y="153814"/>
                    </a:cubicBezTo>
                    <a:cubicBezTo>
                      <a:pt x="3825590" y="148084"/>
                      <a:pt x="3819525" y="140383"/>
                      <a:pt x="3815953" y="130709"/>
                    </a:cubicBezTo>
                    <a:cubicBezTo>
                      <a:pt x="3813572" y="124086"/>
                      <a:pt x="3812381" y="111659"/>
                      <a:pt x="3812381" y="93427"/>
                    </a:cubicBezTo>
                    <a:lnTo>
                      <a:pt x="3812381" y="34268"/>
                    </a:lnTo>
                    <a:cubicBezTo>
                      <a:pt x="3812381" y="24966"/>
                      <a:pt x="3811098" y="18864"/>
                      <a:pt x="3808530" y="15962"/>
                    </a:cubicBezTo>
                    <a:cubicBezTo>
                      <a:pt x="3805963" y="13060"/>
                      <a:pt x="3801815" y="11609"/>
                      <a:pt x="3796085" y="11609"/>
                    </a:cubicBezTo>
                    <a:lnTo>
                      <a:pt x="3790392" y="11609"/>
                    </a:lnTo>
                    <a:close/>
                    <a:moveTo>
                      <a:pt x="3033675" y="7479"/>
                    </a:moveTo>
                    <a:lnTo>
                      <a:pt x="3074752" y="7479"/>
                    </a:lnTo>
                    <a:lnTo>
                      <a:pt x="3167286" y="120998"/>
                    </a:lnTo>
                    <a:lnTo>
                      <a:pt x="3167286" y="33710"/>
                    </a:lnTo>
                    <a:cubicBezTo>
                      <a:pt x="3167286" y="24408"/>
                      <a:pt x="3166244" y="18604"/>
                      <a:pt x="3164160" y="16297"/>
                    </a:cubicBezTo>
                    <a:cubicBezTo>
                      <a:pt x="3161407" y="13172"/>
                      <a:pt x="3157054" y="11609"/>
                      <a:pt x="3151101" y="11609"/>
                    </a:cubicBezTo>
                    <a:lnTo>
                      <a:pt x="3145855" y="11609"/>
                    </a:lnTo>
                    <a:lnTo>
                      <a:pt x="3145855" y="7479"/>
                    </a:lnTo>
                    <a:lnTo>
                      <a:pt x="3198540" y="7479"/>
                    </a:lnTo>
                    <a:lnTo>
                      <a:pt x="3198540" y="11609"/>
                    </a:lnTo>
                    <a:lnTo>
                      <a:pt x="3193182" y="11609"/>
                    </a:lnTo>
                    <a:cubicBezTo>
                      <a:pt x="3186782" y="11609"/>
                      <a:pt x="3182243" y="13544"/>
                      <a:pt x="3179564" y="17413"/>
                    </a:cubicBezTo>
                    <a:cubicBezTo>
                      <a:pt x="3177927" y="19795"/>
                      <a:pt x="3177109" y="25227"/>
                      <a:pt x="3177109" y="33710"/>
                    </a:cubicBezTo>
                    <a:lnTo>
                      <a:pt x="3177109" y="161293"/>
                    </a:lnTo>
                    <a:lnTo>
                      <a:pt x="3173090" y="161293"/>
                    </a:lnTo>
                    <a:lnTo>
                      <a:pt x="3073301" y="39403"/>
                    </a:lnTo>
                    <a:lnTo>
                      <a:pt x="3073301" y="132606"/>
                    </a:lnTo>
                    <a:cubicBezTo>
                      <a:pt x="3073301" y="141908"/>
                      <a:pt x="3074305" y="147712"/>
                      <a:pt x="3076315" y="150019"/>
                    </a:cubicBezTo>
                    <a:cubicBezTo>
                      <a:pt x="3079142" y="153145"/>
                      <a:pt x="3083496" y="154707"/>
                      <a:pt x="3089374" y="154707"/>
                    </a:cubicBezTo>
                    <a:lnTo>
                      <a:pt x="3094732" y="154707"/>
                    </a:lnTo>
                    <a:lnTo>
                      <a:pt x="3094732" y="158837"/>
                    </a:lnTo>
                    <a:lnTo>
                      <a:pt x="3042047" y="158837"/>
                    </a:lnTo>
                    <a:lnTo>
                      <a:pt x="3042047" y="154707"/>
                    </a:lnTo>
                    <a:lnTo>
                      <a:pt x="3047293" y="154707"/>
                    </a:lnTo>
                    <a:cubicBezTo>
                      <a:pt x="3053767" y="154707"/>
                      <a:pt x="3058344" y="152772"/>
                      <a:pt x="3061023" y="148903"/>
                    </a:cubicBezTo>
                    <a:cubicBezTo>
                      <a:pt x="3062660" y="146522"/>
                      <a:pt x="3063478" y="141089"/>
                      <a:pt x="3063478" y="132606"/>
                    </a:cubicBezTo>
                    <a:lnTo>
                      <a:pt x="3063478" y="27348"/>
                    </a:lnTo>
                    <a:cubicBezTo>
                      <a:pt x="3059088" y="22213"/>
                      <a:pt x="3055758" y="18827"/>
                      <a:pt x="3053488" y="17190"/>
                    </a:cubicBezTo>
                    <a:cubicBezTo>
                      <a:pt x="3051219" y="15553"/>
                      <a:pt x="3047888" y="14027"/>
                      <a:pt x="3043498" y="12614"/>
                    </a:cubicBezTo>
                    <a:cubicBezTo>
                      <a:pt x="3041340" y="11944"/>
                      <a:pt x="3038066" y="11609"/>
                      <a:pt x="3033675" y="11609"/>
                    </a:cubicBezTo>
                    <a:close/>
                    <a:moveTo>
                      <a:pt x="2402198" y="7479"/>
                    </a:moveTo>
                    <a:lnTo>
                      <a:pt x="2514823" y="7479"/>
                    </a:lnTo>
                    <a:lnTo>
                      <a:pt x="2516274" y="40742"/>
                    </a:lnTo>
                    <a:lnTo>
                      <a:pt x="2512368" y="40742"/>
                    </a:lnTo>
                    <a:cubicBezTo>
                      <a:pt x="2510433" y="33673"/>
                      <a:pt x="2508182" y="28482"/>
                      <a:pt x="2505615" y="25171"/>
                    </a:cubicBezTo>
                    <a:cubicBezTo>
                      <a:pt x="2503047" y="21860"/>
                      <a:pt x="2499885" y="19460"/>
                      <a:pt x="2496127" y="17971"/>
                    </a:cubicBezTo>
                    <a:cubicBezTo>
                      <a:pt x="2492369" y="16483"/>
                      <a:pt x="2486546" y="15739"/>
                      <a:pt x="2478658" y="15739"/>
                    </a:cubicBezTo>
                    <a:lnTo>
                      <a:pt x="2445283" y="15739"/>
                    </a:lnTo>
                    <a:lnTo>
                      <a:pt x="2445283" y="75233"/>
                    </a:lnTo>
                    <a:lnTo>
                      <a:pt x="2472854" y="75233"/>
                    </a:lnTo>
                    <a:cubicBezTo>
                      <a:pt x="2479179" y="75233"/>
                      <a:pt x="2483811" y="73838"/>
                      <a:pt x="2486751" y="71047"/>
                    </a:cubicBezTo>
                    <a:cubicBezTo>
                      <a:pt x="2489690" y="68257"/>
                      <a:pt x="2491643" y="62731"/>
                      <a:pt x="2492611" y="54472"/>
                    </a:cubicBezTo>
                    <a:lnTo>
                      <a:pt x="2496741" y="54472"/>
                    </a:lnTo>
                    <a:lnTo>
                      <a:pt x="2496741" y="105706"/>
                    </a:lnTo>
                    <a:lnTo>
                      <a:pt x="2492611" y="105706"/>
                    </a:lnTo>
                    <a:cubicBezTo>
                      <a:pt x="2492536" y="99827"/>
                      <a:pt x="2491774" y="95511"/>
                      <a:pt x="2490323" y="92758"/>
                    </a:cubicBezTo>
                    <a:cubicBezTo>
                      <a:pt x="2488871" y="90004"/>
                      <a:pt x="2486862" y="87939"/>
                      <a:pt x="2484295" y="86563"/>
                    </a:cubicBezTo>
                    <a:cubicBezTo>
                      <a:pt x="2481728" y="85186"/>
                      <a:pt x="2477914" y="84498"/>
                      <a:pt x="2472854" y="84498"/>
                    </a:cubicBezTo>
                    <a:lnTo>
                      <a:pt x="2445283" y="84498"/>
                    </a:lnTo>
                    <a:lnTo>
                      <a:pt x="2445283" y="132048"/>
                    </a:lnTo>
                    <a:cubicBezTo>
                      <a:pt x="2445283" y="139713"/>
                      <a:pt x="2445767" y="144773"/>
                      <a:pt x="2446734" y="147229"/>
                    </a:cubicBezTo>
                    <a:cubicBezTo>
                      <a:pt x="2447479" y="149089"/>
                      <a:pt x="2449041" y="150689"/>
                      <a:pt x="2451423" y="152028"/>
                    </a:cubicBezTo>
                    <a:cubicBezTo>
                      <a:pt x="2454697" y="153814"/>
                      <a:pt x="2458120" y="154707"/>
                      <a:pt x="2461692" y="154707"/>
                    </a:cubicBezTo>
                    <a:lnTo>
                      <a:pt x="2467161" y="154707"/>
                    </a:lnTo>
                    <a:lnTo>
                      <a:pt x="2467161" y="158837"/>
                    </a:lnTo>
                    <a:lnTo>
                      <a:pt x="2402198" y="158837"/>
                    </a:lnTo>
                    <a:lnTo>
                      <a:pt x="2402198" y="154707"/>
                    </a:lnTo>
                    <a:lnTo>
                      <a:pt x="2407555" y="154707"/>
                    </a:lnTo>
                    <a:cubicBezTo>
                      <a:pt x="2413806" y="154707"/>
                      <a:pt x="2418346" y="152884"/>
                      <a:pt x="2421173" y="149238"/>
                    </a:cubicBezTo>
                    <a:cubicBezTo>
                      <a:pt x="2422959" y="146857"/>
                      <a:pt x="2423852" y="141127"/>
                      <a:pt x="2423852" y="132048"/>
                    </a:cubicBezTo>
                    <a:lnTo>
                      <a:pt x="2423852" y="34268"/>
                    </a:lnTo>
                    <a:cubicBezTo>
                      <a:pt x="2423852" y="26603"/>
                      <a:pt x="2423368" y="21543"/>
                      <a:pt x="2422401" y="19088"/>
                    </a:cubicBezTo>
                    <a:cubicBezTo>
                      <a:pt x="2421657" y="17227"/>
                      <a:pt x="2420131" y="15627"/>
                      <a:pt x="2417825" y="14288"/>
                    </a:cubicBezTo>
                    <a:cubicBezTo>
                      <a:pt x="2414625" y="12502"/>
                      <a:pt x="2411202" y="11609"/>
                      <a:pt x="2407555" y="11609"/>
                    </a:cubicBezTo>
                    <a:lnTo>
                      <a:pt x="2402198" y="11609"/>
                    </a:lnTo>
                    <a:close/>
                    <a:moveTo>
                      <a:pt x="945096" y="7479"/>
                    </a:moveTo>
                    <a:lnTo>
                      <a:pt x="1009948" y="7479"/>
                    </a:lnTo>
                    <a:lnTo>
                      <a:pt x="1009948" y="11609"/>
                    </a:lnTo>
                    <a:lnTo>
                      <a:pt x="1004478" y="11609"/>
                    </a:lnTo>
                    <a:cubicBezTo>
                      <a:pt x="1000907" y="11609"/>
                      <a:pt x="997521" y="12465"/>
                      <a:pt x="994321" y="14176"/>
                    </a:cubicBezTo>
                    <a:cubicBezTo>
                      <a:pt x="992014" y="15367"/>
                      <a:pt x="990414" y="17171"/>
                      <a:pt x="989521" y="19590"/>
                    </a:cubicBezTo>
                    <a:cubicBezTo>
                      <a:pt x="988628" y="22008"/>
                      <a:pt x="988182" y="26938"/>
                      <a:pt x="988182" y="34380"/>
                    </a:cubicBezTo>
                    <a:lnTo>
                      <a:pt x="988182" y="77689"/>
                    </a:lnTo>
                    <a:lnTo>
                      <a:pt x="1058503" y="77689"/>
                    </a:lnTo>
                    <a:lnTo>
                      <a:pt x="1058503" y="34380"/>
                    </a:lnTo>
                    <a:cubicBezTo>
                      <a:pt x="1058503" y="26641"/>
                      <a:pt x="1058019" y="21543"/>
                      <a:pt x="1057052" y="19088"/>
                    </a:cubicBezTo>
                    <a:cubicBezTo>
                      <a:pt x="1056308" y="17227"/>
                      <a:pt x="1054745" y="15627"/>
                      <a:pt x="1052364" y="14288"/>
                    </a:cubicBezTo>
                    <a:cubicBezTo>
                      <a:pt x="1049164" y="12502"/>
                      <a:pt x="1045778" y="11609"/>
                      <a:pt x="1042206" y="11609"/>
                    </a:cubicBezTo>
                    <a:lnTo>
                      <a:pt x="1036849" y="11609"/>
                    </a:lnTo>
                    <a:lnTo>
                      <a:pt x="1036849" y="7479"/>
                    </a:lnTo>
                    <a:lnTo>
                      <a:pt x="1101589" y="7479"/>
                    </a:lnTo>
                    <a:lnTo>
                      <a:pt x="1101589" y="11609"/>
                    </a:lnTo>
                    <a:lnTo>
                      <a:pt x="1096231" y="11609"/>
                    </a:lnTo>
                    <a:cubicBezTo>
                      <a:pt x="1092659" y="11609"/>
                      <a:pt x="1089273" y="12465"/>
                      <a:pt x="1086073" y="14176"/>
                    </a:cubicBezTo>
                    <a:cubicBezTo>
                      <a:pt x="1083692" y="15367"/>
                      <a:pt x="1082074" y="17171"/>
                      <a:pt x="1081218" y="19590"/>
                    </a:cubicBezTo>
                    <a:cubicBezTo>
                      <a:pt x="1080362" y="22008"/>
                      <a:pt x="1079934" y="26938"/>
                      <a:pt x="1079934" y="34380"/>
                    </a:cubicBezTo>
                    <a:lnTo>
                      <a:pt x="1079934" y="132048"/>
                    </a:lnTo>
                    <a:cubicBezTo>
                      <a:pt x="1079934" y="139713"/>
                      <a:pt x="1080418" y="144773"/>
                      <a:pt x="1081385" y="147229"/>
                    </a:cubicBezTo>
                    <a:cubicBezTo>
                      <a:pt x="1082129" y="149089"/>
                      <a:pt x="1083655" y="150689"/>
                      <a:pt x="1085962" y="152028"/>
                    </a:cubicBezTo>
                    <a:cubicBezTo>
                      <a:pt x="1089236" y="153814"/>
                      <a:pt x="1092659" y="154707"/>
                      <a:pt x="1096231" y="154707"/>
                    </a:cubicBezTo>
                    <a:lnTo>
                      <a:pt x="1101589" y="154707"/>
                    </a:lnTo>
                    <a:lnTo>
                      <a:pt x="1101589" y="158837"/>
                    </a:lnTo>
                    <a:lnTo>
                      <a:pt x="1036849" y="158837"/>
                    </a:lnTo>
                    <a:lnTo>
                      <a:pt x="1036849" y="154707"/>
                    </a:lnTo>
                    <a:lnTo>
                      <a:pt x="1042206" y="154707"/>
                    </a:lnTo>
                    <a:cubicBezTo>
                      <a:pt x="1048383" y="154707"/>
                      <a:pt x="1052885" y="152884"/>
                      <a:pt x="1055712" y="149238"/>
                    </a:cubicBezTo>
                    <a:cubicBezTo>
                      <a:pt x="1057573" y="146857"/>
                      <a:pt x="1058503" y="141127"/>
                      <a:pt x="1058503" y="132048"/>
                    </a:cubicBezTo>
                    <a:lnTo>
                      <a:pt x="1058503" y="85949"/>
                    </a:lnTo>
                    <a:lnTo>
                      <a:pt x="988182" y="85949"/>
                    </a:lnTo>
                    <a:lnTo>
                      <a:pt x="988182" y="132048"/>
                    </a:lnTo>
                    <a:cubicBezTo>
                      <a:pt x="988182" y="139713"/>
                      <a:pt x="988665" y="144773"/>
                      <a:pt x="989633" y="147229"/>
                    </a:cubicBezTo>
                    <a:cubicBezTo>
                      <a:pt x="990377" y="149089"/>
                      <a:pt x="991940" y="150689"/>
                      <a:pt x="994321" y="152028"/>
                    </a:cubicBezTo>
                    <a:cubicBezTo>
                      <a:pt x="997521" y="153814"/>
                      <a:pt x="1000907" y="154707"/>
                      <a:pt x="1004478" y="154707"/>
                    </a:cubicBezTo>
                    <a:lnTo>
                      <a:pt x="1009948" y="154707"/>
                    </a:lnTo>
                    <a:lnTo>
                      <a:pt x="1009948" y="158837"/>
                    </a:lnTo>
                    <a:lnTo>
                      <a:pt x="945096" y="158837"/>
                    </a:lnTo>
                    <a:lnTo>
                      <a:pt x="945096" y="154707"/>
                    </a:lnTo>
                    <a:lnTo>
                      <a:pt x="950454" y="154707"/>
                    </a:lnTo>
                    <a:cubicBezTo>
                      <a:pt x="956705" y="154707"/>
                      <a:pt x="961244" y="152884"/>
                      <a:pt x="964072" y="149238"/>
                    </a:cubicBezTo>
                    <a:cubicBezTo>
                      <a:pt x="965858" y="146857"/>
                      <a:pt x="966750" y="141127"/>
                      <a:pt x="966750" y="132048"/>
                    </a:cubicBezTo>
                    <a:lnTo>
                      <a:pt x="966750" y="34380"/>
                    </a:lnTo>
                    <a:cubicBezTo>
                      <a:pt x="966750" y="26641"/>
                      <a:pt x="966267" y="21543"/>
                      <a:pt x="965299" y="19088"/>
                    </a:cubicBezTo>
                    <a:cubicBezTo>
                      <a:pt x="964555" y="17227"/>
                      <a:pt x="963030" y="15627"/>
                      <a:pt x="960723" y="14288"/>
                    </a:cubicBezTo>
                    <a:cubicBezTo>
                      <a:pt x="957449" y="12502"/>
                      <a:pt x="954026" y="11609"/>
                      <a:pt x="950454" y="11609"/>
                    </a:cubicBezTo>
                    <a:lnTo>
                      <a:pt x="945096" y="11609"/>
                    </a:lnTo>
                    <a:close/>
                    <a:moveTo>
                      <a:pt x="1514140" y="4019"/>
                    </a:moveTo>
                    <a:cubicBezTo>
                      <a:pt x="1522177" y="4019"/>
                      <a:pt x="1530698" y="5991"/>
                      <a:pt x="1539702" y="9935"/>
                    </a:cubicBezTo>
                    <a:cubicBezTo>
                      <a:pt x="1543869" y="11795"/>
                      <a:pt x="1546808" y="12725"/>
                      <a:pt x="1548520" y="12725"/>
                    </a:cubicBezTo>
                    <a:cubicBezTo>
                      <a:pt x="1550454" y="12725"/>
                      <a:pt x="1552036" y="12149"/>
                      <a:pt x="1553264" y="10995"/>
                    </a:cubicBezTo>
                    <a:cubicBezTo>
                      <a:pt x="1554491" y="9842"/>
                      <a:pt x="1555477" y="7516"/>
                      <a:pt x="1556221" y="4019"/>
                    </a:cubicBezTo>
                    <a:lnTo>
                      <a:pt x="1560351" y="4019"/>
                    </a:lnTo>
                    <a:lnTo>
                      <a:pt x="1560351" y="56369"/>
                    </a:lnTo>
                    <a:lnTo>
                      <a:pt x="1556221" y="56369"/>
                    </a:lnTo>
                    <a:cubicBezTo>
                      <a:pt x="1554882" y="46323"/>
                      <a:pt x="1552482" y="38324"/>
                      <a:pt x="1549022" y="32371"/>
                    </a:cubicBezTo>
                    <a:cubicBezTo>
                      <a:pt x="1545562" y="26417"/>
                      <a:pt x="1540632" y="21692"/>
                      <a:pt x="1534232" y="18195"/>
                    </a:cubicBezTo>
                    <a:cubicBezTo>
                      <a:pt x="1527833" y="14697"/>
                      <a:pt x="1521210" y="12948"/>
                      <a:pt x="1514364" y="12948"/>
                    </a:cubicBezTo>
                    <a:cubicBezTo>
                      <a:pt x="1506624" y="12948"/>
                      <a:pt x="1500225" y="15311"/>
                      <a:pt x="1495165" y="20036"/>
                    </a:cubicBezTo>
                    <a:cubicBezTo>
                      <a:pt x="1490105" y="24762"/>
                      <a:pt x="1487574" y="30138"/>
                      <a:pt x="1487574" y="36166"/>
                    </a:cubicBezTo>
                    <a:cubicBezTo>
                      <a:pt x="1487574" y="40779"/>
                      <a:pt x="1489175" y="44984"/>
                      <a:pt x="1492374" y="48779"/>
                    </a:cubicBezTo>
                    <a:cubicBezTo>
                      <a:pt x="1496988" y="54360"/>
                      <a:pt x="1507964" y="61801"/>
                      <a:pt x="1525303" y="71103"/>
                    </a:cubicBezTo>
                    <a:cubicBezTo>
                      <a:pt x="1539441" y="78693"/>
                      <a:pt x="1549096" y="84516"/>
                      <a:pt x="1554268" y="88572"/>
                    </a:cubicBezTo>
                    <a:cubicBezTo>
                      <a:pt x="1559440" y="92627"/>
                      <a:pt x="1563421" y="97408"/>
                      <a:pt x="1566212" y="102915"/>
                    </a:cubicBezTo>
                    <a:cubicBezTo>
                      <a:pt x="1569002" y="108422"/>
                      <a:pt x="1570397" y="114189"/>
                      <a:pt x="1570397" y="120216"/>
                    </a:cubicBezTo>
                    <a:cubicBezTo>
                      <a:pt x="1570397" y="131676"/>
                      <a:pt x="1565951" y="141555"/>
                      <a:pt x="1557059" y="149852"/>
                    </a:cubicBezTo>
                    <a:cubicBezTo>
                      <a:pt x="1548166" y="158149"/>
                      <a:pt x="1536725" y="162297"/>
                      <a:pt x="1522735" y="162297"/>
                    </a:cubicBezTo>
                    <a:cubicBezTo>
                      <a:pt x="1518345" y="162297"/>
                      <a:pt x="1514215" y="161963"/>
                      <a:pt x="1510345" y="161293"/>
                    </a:cubicBezTo>
                    <a:cubicBezTo>
                      <a:pt x="1508039" y="160921"/>
                      <a:pt x="1503257" y="159563"/>
                      <a:pt x="1496002" y="157219"/>
                    </a:cubicBezTo>
                    <a:cubicBezTo>
                      <a:pt x="1488747" y="154875"/>
                      <a:pt x="1484152" y="153703"/>
                      <a:pt x="1482217" y="153703"/>
                    </a:cubicBezTo>
                    <a:cubicBezTo>
                      <a:pt x="1480356" y="153703"/>
                      <a:pt x="1478887" y="154261"/>
                      <a:pt x="1477808" y="155377"/>
                    </a:cubicBezTo>
                    <a:cubicBezTo>
                      <a:pt x="1476729" y="156493"/>
                      <a:pt x="1475929" y="158800"/>
                      <a:pt x="1475408" y="162297"/>
                    </a:cubicBezTo>
                    <a:lnTo>
                      <a:pt x="1471278" y="162297"/>
                    </a:lnTo>
                    <a:lnTo>
                      <a:pt x="1471278" y="110394"/>
                    </a:lnTo>
                    <a:lnTo>
                      <a:pt x="1475408" y="110394"/>
                    </a:lnTo>
                    <a:cubicBezTo>
                      <a:pt x="1477343" y="121258"/>
                      <a:pt x="1479947" y="129388"/>
                      <a:pt x="1483221" y="134783"/>
                    </a:cubicBezTo>
                    <a:cubicBezTo>
                      <a:pt x="1486495" y="140178"/>
                      <a:pt x="1491500" y="144661"/>
                      <a:pt x="1498234" y="148233"/>
                    </a:cubicBezTo>
                    <a:cubicBezTo>
                      <a:pt x="1504969" y="151805"/>
                      <a:pt x="1512355" y="153591"/>
                      <a:pt x="1520391" y="153591"/>
                    </a:cubicBezTo>
                    <a:cubicBezTo>
                      <a:pt x="1529693" y="153591"/>
                      <a:pt x="1537041" y="151135"/>
                      <a:pt x="1542436" y="146224"/>
                    </a:cubicBezTo>
                    <a:cubicBezTo>
                      <a:pt x="1547831" y="141313"/>
                      <a:pt x="1550529" y="135508"/>
                      <a:pt x="1550529" y="128811"/>
                    </a:cubicBezTo>
                    <a:cubicBezTo>
                      <a:pt x="1550529" y="125090"/>
                      <a:pt x="1549506" y="121333"/>
                      <a:pt x="1547459" y="117537"/>
                    </a:cubicBezTo>
                    <a:cubicBezTo>
                      <a:pt x="1545413" y="113742"/>
                      <a:pt x="1542232" y="110208"/>
                      <a:pt x="1537916" y="106933"/>
                    </a:cubicBezTo>
                    <a:cubicBezTo>
                      <a:pt x="1535014" y="104701"/>
                      <a:pt x="1527088" y="99957"/>
                      <a:pt x="1514140" y="92702"/>
                    </a:cubicBezTo>
                    <a:cubicBezTo>
                      <a:pt x="1501192" y="85446"/>
                      <a:pt x="1491984" y="79661"/>
                      <a:pt x="1486514" y="75345"/>
                    </a:cubicBezTo>
                    <a:cubicBezTo>
                      <a:pt x="1481045" y="71029"/>
                      <a:pt x="1476896" y="66266"/>
                      <a:pt x="1474068" y="61057"/>
                    </a:cubicBezTo>
                    <a:cubicBezTo>
                      <a:pt x="1471241" y="55848"/>
                      <a:pt x="1469827" y="50118"/>
                      <a:pt x="1469827" y="43868"/>
                    </a:cubicBezTo>
                    <a:cubicBezTo>
                      <a:pt x="1469827" y="33003"/>
                      <a:pt x="1473994" y="23645"/>
                      <a:pt x="1482328" y="15795"/>
                    </a:cubicBezTo>
                    <a:cubicBezTo>
                      <a:pt x="1490663" y="7944"/>
                      <a:pt x="1501267" y="4019"/>
                      <a:pt x="1514140" y="4019"/>
                    </a:cubicBezTo>
                    <a:close/>
                    <a:moveTo>
                      <a:pt x="78135" y="4019"/>
                    </a:moveTo>
                    <a:lnTo>
                      <a:pt x="82042" y="4019"/>
                    </a:lnTo>
                    <a:lnTo>
                      <a:pt x="134727" y="129927"/>
                    </a:lnTo>
                    <a:cubicBezTo>
                      <a:pt x="138968" y="140048"/>
                      <a:pt x="142819" y="146615"/>
                      <a:pt x="146280" y="149628"/>
                    </a:cubicBezTo>
                    <a:cubicBezTo>
                      <a:pt x="149740" y="152642"/>
                      <a:pt x="154558" y="154335"/>
                      <a:pt x="160735" y="154707"/>
                    </a:cubicBezTo>
                    <a:lnTo>
                      <a:pt x="160735" y="158837"/>
                    </a:lnTo>
                    <a:lnTo>
                      <a:pt x="101017" y="158837"/>
                    </a:lnTo>
                    <a:lnTo>
                      <a:pt x="101017" y="154707"/>
                    </a:lnTo>
                    <a:cubicBezTo>
                      <a:pt x="107045" y="154410"/>
                      <a:pt x="111119" y="153405"/>
                      <a:pt x="113240" y="151693"/>
                    </a:cubicBezTo>
                    <a:cubicBezTo>
                      <a:pt x="115361" y="149982"/>
                      <a:pt x="116421" y="147898"/>
                      <a:pt x="116421" y="145443"/>
                    </a:cubicBezTo>
                    <a:cubicBezTo>
                      <a:pt x="116421" y="142168"/>
                      <a:pt x="114933" y="136997"/>
                      <a:pt x="111956" y="129927"/>
                    </a:cubicBezTo>
                    <a:lnTo>
                      <a:pt x="102803" y="108161"/>
                    </a:lnTo>
                    <a:lnTo>
                      <a:pt x="44202" y="108161"/>
                    </a:lnTo>
                    <a:lnTo>
                      <a:pt x="33933" y="132048"/>
                    </a:lnTo>
                    <a:cubicBezTo>
                      <a:pt x="31403" y="137927"/>
                      <a:pt x="30138" y="142317"/>
                      <a:pt x="30138" y="145219"/>
                    </a:cubicBezTo>
                    <a:cubicBezTo>
                      <a:pt x="30138" y="147526"/>
                      <a:pt x="31235" y="149554"/>
                      <a:pt x="33431" y="151303"/>
                    </a:cubicBezTo>
                    <a:cubicBezTo>
                      <a:pt x="35626" y="153052"/>
                      <a:pt x="40370" y="154186"/>
                      <a:pt x="47662" y="154707"/>
                    </a:cubicBezTo>
                    <a:lnTo>
                      <a:pt x="47662" y="158837"/>
                    </a:lnTo>
                    <a:lnTo>
                      <a:pt x="0" y="158837"/>
                    </a:lnTo>
                    <a:lnTo>
                      <a:pt x="0" y="154707"/>
                    </a:lnTo>
                    <a:cubicBezTo>
                      <a:pt x="6325" y="153591"/>
                      <a:pt x="10418" y="152140"/>
                      <a:pt x="12279" y="150354"/>
                    </a:cubicBezTo>
                    <a:cubicBezTo>
                      <a:pt x="16074" y="146782"/>
                      <a:pt x="20278" y="139527"/>
                      <a:pt x="24892" y="128588"/>
                    </a:cubicBezTo>
                    <a:close/>
                    <a:moveTo>
                      <a:pt x="2336490" y="335"/>
                    </a:moveTo>
                    <a:cubicBezTo>
                      <a:pt x="2344304" y="335"/>
                      <a:pt x="2351484" y="2865"/>
                      <a:pt x="2358033" y="7926"/>
                    </a:cubicBezTo>
                    <a:cubicBezTo>
                      <a:pt x="2362349" y="11274"/>
                      <a:pt x="2364507" y="15032"/>
                      <a:pt x="2364507" y="19199"/>
                    </a:cubicBezTo>
                    <a:cubicBezTo>
                      <a:pt x="2364507" y="21432"/>
                      <a:pt x="2363540" y="23534"/>
                      <a:pt x="2361605" y="25506"/>
                    </a:cubicBezTo>
                    <a:cubicBezTo>
                      <a:pt x="2359670" y="27478"/>
                      <a:pt x="2357586" y="28464"/>
                      <a:pt x="2355354" y="28464"/>
                    </a:cubicBezTo>
                    <a:cubicBezTo>
                      <a:pt x="2353643" y="28464"/>
                      <a:pt x="2351838" y="27850"/>
                      <a:pt x="2349940" y="26622"/>
                    </a:cubicBezTo>
                    <a:cubicBezTo>
                      <a:pt x="2348043" y="25394"/>
                      <a:pt x="2345717" y="22753"/>
                      <a:pt x="2342964" y="18697"/>
                    </a:cubicBezTo>
                    <a:cubicBezTo>
                      <a:pt x="2340211" y="14641"/>
                      <a:pt x="2337681" y="11907"/>
                      <a:pt x="2335374" y="10493"/>
                    </a:cubicBezTo>
                    <a:cubicBezTo>
                      <a:pt x="2333067" y="9079"/>
                      <a:pt x="2330500" y="8372"/>
                      <a:pt x="2327672" y="8372"/>
                    </a:cubicBezTo>
                    <a:cubicBezTo>
                      <a:pt x="2324249" y="8372"/>
                      <a:pt x="2321347" y="9284"/>
                      <a:pt x="2318966" y="11107"/>
                    </a:cubicBezTo>
                    <a:cubicBezTo>
                      <a:pt x="2316584" y="12930"/>
                      <a:pt x="2314873" y="15758"/>
                      <a:pt x="2313831" y="19590"/>
                    </a:cubicBezTo>
                    <a:cubicBezTo>
                      <a:pt x="2312789" y="23422"/>
                      <a:pt x="2312268" y="33301"/>
                      <a:pt x="2312268" y="49225"/>
                    </a:cubicBezTo>
                    <a:lnTo>
                      <a:pt x="2312268" y="56592"/>
                    </a:lnTo>
                    <a:lnTo>
                      <a:pt x="2338611" y="56592"/>
                    </a:lnTo>
                    <a:lnTo>
                      <a:pt x="2338611" y="64629"/>
                    </a:lnTo>
                    <a:lnTo>
                      <a:pt x="2312268" y="64629"/>
                    </a:lnTo>
                    <a:lnTo>
                      <a:pt x="2312268" y="131825"/>
                    </a:lnTo>
                    <a:cubicBezTo>
                      <a:pt x="2312268" y="141350"/>
                      <a:pt x="2313310" y="147377"/>
                      <a:pt x="2315394" y="149908"/>
                    </a:cubicBezTo>
                    <a:cubicBezTo>
                      <a:pt x="2318147" y="153182"/>
                      <a:pt x="2321830" y="154819"/>
                      <a:pt x="2326444" y="154819"/>
                    </a:cubicBezTo>
                    <a:lnTo>
                      <a:pt x="2335709" y="154819"/>
                    </a:lnTo>
                    <a:lnTo>
                      <a:pt x="2335709" y="158837"/>
                    </a:lnTo>
                    <a:lnTo>
                      <a:pt x="2274652" y="158837"/>
                    </a:lnTo>
                    <a:lnTo>
                      <a:pt x="2274652" y="154819"/>
                    </a:lnTo>
                    <a:lnTo>
                      <a:pt x="2279229" y="154819"/>
                    </a:lnTo>
                    <a:cubicBezTo>
                      <a:pt x="2282205" y="154819"/>
                      <a:pt x="2284921" y="154075"/>
                      <a:pt x="2287377" y="152586"/>
                    </a:cubicBezTo>
                    <a:cubicBezTo>
                      <a:pt x="2289832" y="151098"/>
                      <a:pt x="2291525" y="149089"/>
                      <a:pt x="2292456" y="146559"/>
                    </a:cubicBezTo>
                    <a:cubicBezTo>
                      <a:pt x="2293386" y="144029"/>
                      <a:pt x="2293851" y="139118"/>
                      <a:pt x="2293851" y="131825"/>
                    </a:cubicBezTo>
                    <a:lnTo>
                      <a:pt x="2293851" y="64629"/>
                    </a:lnTo>
                    <a:lnTo>
                      <a:pt x="2273982" y="64629"/>
                    </a:lnTo>
                    <a:lnTo>
                      <a:pt x="2273982" y="56592"/>
                    </a:lnTo>
                    <a:lnTo>
                      <a:pt x="2293851" y="56592"/>
                    </a:lnTo>
                    <a:lnTo>
                      <a:pt x="2293851" y="49895"/>
                    </a:lnTo>
                    <a:cubicBezTo>
                      <a:pt x="2293851" y="39700"/>
                      <a:pt x="2295488" y="31068"/>
                      <a:pt x="2298762" y="23999"/>
                    </a:cubicBezTo>
                    <a:cubicBezTo>
                      <a:pt x="2302036" y="16930"/>
                      <a:pt x="2307041" y="11218"/>
                      <a:pt x="2313775" y="6865"/>
                    </a:cubicBezTo>
                    <a:cubicBezTo>
                      <a:pt x="2320510" y="2512"/>
                      <a:pt x="2328081" y="335"/>
                      <a:pt x="2336490" y="335"/>
                    </a:cubicBezTo>
                    <a:close/>
                    <a:moveTo>
                      <a:pt x="307665" y="335"/>
                    </a:moveTo>
                    <a:cubicBezTo>
                      <a:pt x="315479" y="335"/>
                      <a:pt x="322659" y="2865"/>
                      <a:pt x="329208" y="7926"/>
                    </a:cubicBezTo>
                    <a:cubicBezTo>
                      <a:pt x="333524" y="11274"/>
                      <a:pt x="335682" y="15032"/>
                      <a:pt x="335682" y="19199"/>
                    </a:cubicBezTo>
                    <a:cubicBezTo>
                      <a:pt x="335682" y="21432"/>
                      <a:pt x="334715" y="23534"/>
                      <a:pt x="332780" y="25506"/>
                    </a:cubicBezTo>
                    <a:cubicBezTo>
                      <a:pt x="330845" y="27478"/>
                      <a:pt x="328762" y="28464"/>
                      <a:pt x="326529" y="28464"/>
                    </a:cubicBezTo>
                    <a:cubicBezTo>
                      <a:pt x="324818" y="28464"/>
                      <a:pt x="323013" y="27850"/>
                      <a:pt x="321115" y="26622"/>
                    </a:cubicBezTo>
                    <a:cubicBezTo>
                      <a:pt x="319218" y="25394"/>
                      <a:pt x="316892" y="22753"/>
                      <a:pt x="314139" y="18697"/>
                    </a:cubicBezTo>
                    <a:cubicBezTo>
                      <a:pt x="311386" y="14641"/>
                      <a:pt x="308856" y="11907"/>
                      <a:pt x="306549" y="10493"/>
                    </a:cubicBezTo>
                    <a:cubicBezTo>
                      <a:pt x="304242" y="9079"/>
                      <a:pt x="301675" y="8372"/>
                      <a:pt x="298847" y="8372"/>
                    </a:cubicBezTo>
                    <a:cubicBezTo>
                      <a:pt x="295424" y="8372"/>
                      <a:pt x="292522" y="9284"/>
                      <a:pt x="290141" y="11107"/>
                    </a:cubicBezTo>
                    <a:cubicBezTo>
                      <a:pt x="287759" y="12930"/>
                      <a:pt x="286048" y="15758"/>
                      <a:pt x="285006" y="19590"/>
                    </a:cubicBezTo>
                    <a:cubicBezTo>
                      <a:pt x="283964" y="23422"/>
                      <a:pt x="283443" y="33301"/>
                      <a:pt x="283443" y="49225"/>
                    </a:cubicBezTo>
                    <a:lnTo>
                      <a:pt x="283443" y="56592"/>
                    </a:lnTo>
                    <a:lnTo>
                      <a:pt x="309786" y="56592"/>
                    </a:lnTo>
                    <a:lnTo>
                      <a:pt x="309786" y="64629"/>
                    </a:lnTo>
                    <a:lnTo>
                      <a:pt x="283443" y="64629"/>
                    </a:lnTo>
                    <a:lnTo>
                      <a:pt x="283443" y="131825"/>
                    </a:lnTo>
                    <a:cubicBezTo>
                      <a:pt x="283443" y="141350"/>
                      <a:pt x="284485" y="147377"/>
                      <a:pt x="286569" y="149908"/>
                    </a:cubicBezTo>
                    <a:cubicBezTo>
                      <a:pt x="289322" y="153182"/>
                      <a:pt x="293006" y="154819"/>
                      <a:pt x="297619" y="154819"/>
                    </a:cubicBezTo>
                    <a:lnTo>
                      <a:pt x="306884" y="154819"/>
                    </a:lnTo>
                    <a:lnTo>
                      <a:pt x="306884" y="158837"/>
                    </a:lnTo>
                    <a:lnTo>
                      <a:pt x="245827" y="158837"/>
                    </a:lnTo>
                    <a:lnTo>
                      <a:pt x="245827" y="154819"/>
                    </a:lnTo>
                    <a:lnTo>
                      <a:pt x="250403" y="154819"/>
                    </a:lnTo>
                    <a:cubicBezTo>
                      <a:pt x="253380" y="154819"/>
                      <a:pt x="256096" y="154075"/>
                      <a:pt x="258552" y="152586"/>
                    </a:cubicBezTo>
                    <a:cubicBezTo>
                      <a:pt x="261007" y="151098"/>
                      <a:pt x="262700" y="149089"/>
                      <a:pt x="263631" y="146559"/>
                    </a:cubicBezTo>
                    <a:cubicBezTo>
                      <a:pt x="264561" y="144029"/>
                      <a:pt x="265026" y="139118"/>
                      <a:pt x="265026" y="131825"/>
                    </a:cubicBezTo>
                    <a:lnTo>
                      <a:pt x="265026" y="64629"/>
                    </a:lnTo>
                    <a:lnTo>
                      <a:pt x="245157" y="64629"/>
                    </a:lnTo>
                    <a:lnTo>
                      <a:pt x="245157" y="56592"/>
                    </a:lnTo>
                    <a:lnTo>
                      <a:pt x="265026" y="56592"/>
                    </a:lnTo>
                    <a:lnTo>
                      <a:pt x="265026" y="49895"/>
                    </a:lnTo>
                    <a:cubicBezTo>
                      <a:pt x="265026" y="39700"/>
                      <a:pt x="266663" y="31068"/>
                      <a:pt x="269937" y="23999"/>
                    </a:cubicBezTo>
                    <a:cubicBezTo>
                      <a:pt x="273211" y="16930"/>
                      <a:pt x="278216" y="11218"/>
                      <a:pt x="284950" y="6865"/>
                    </a:cubicBezTo>
                    <a:cubicBezTo>
                      <a:pt x="291685" y="2512"/>
                      <a:pt x="299256" y="335"/>
                      <a:pt x="307665" y="335"/>
                    </a:cubicBezTo>
                    <a:close/>
                    <a:moveTo>
                      <a:pt x="231465" y="335"/>
                    </a:moveTo>
                    <a:cubicBezTo>
                      <a:pt x="239279" y="335"/>
                      <a:pt x="246459" y="2865"/>
                      <a:pt x="253008" y="7926"/>
                    </a:cubicBezTo>
                    <a:cubicBezTo>
                      <a:pt x="257324" y="11274"/>
                      <a:pt x="259482" y="15032"/>
                      <a:pt x="259482" y="19199"/>
                    </a:cubicBezTo>
                    <a:cubicBezTo>
                      <a:pt x="259482" y="21432"/>
                      <a:pt x="258515" y="23534"/>
                      <a:pt x="256580" y="25506"/>
                    </a:cubicBezTo>
                    <a:cubicBezTo>
                      <a:pt x="254645" y="27478"/>
                      <a:pt x="252561" y="28464"/>
                      <a:pt x="250329" y="28464"/>
                    </a:cubicBezTo>
                    <a:cubicBezTo>
                      <a:pt x="248618" y="28464"/>
                      <a:pt x="246813" y="27850"/>
                      <a:pt x="244915" y="26622"/>
                    </a:cubicBezTo>
                    <a:cubicBezTo>
                      <a:pt x="243018" y="25394"/>
                      <a:pt x="240692" y="22753"/>
                      <a:pt x="237939" y="18697"/>
                    </a:cubicBezTo>
                    <a:cubicBezTo>
                      <a:pt x="235186" y="14641"/>
                      <a:pt x="232656" y="11907"/>
                      <a:pt x="230349" y="10493"/>
                    </a:cubicBezTo>
                    <a:cubicBezTo>
                      <a:pt x="228042" y="9079"/>
                      <a:pt x="225475" y="8372"/>
                      <a:pt x="222647" y="8372"/>
                    </a:cubicBezTo>
                    <a:cubicBezTo>
                      <a:pt x="219224" y="8372"/>
                      <a:pt x="216322" y="9284"/>
                      <a:pt x="213941" y="11107"/>
                    </a:cubicBezTo>
                    <a:cubicBezTo>
                      <a:pt x="211559" y="12930"/>
                      <a:pt x="209848" y="15758"/>
                      <a:pt x="208806" y="19590"/>
                    </a:cubicBezTo>
                    <a:cubicBezTo>
                      <a:pt x="207764" y="23422"/>
                      <a:pt x="207243" y="33301"/>
                      <a:pt x="207243" y="49225"/>
                    </a:cubicBezTo>
                    <a:lnTo>
                      <a:pt x="207243" y="56592"/>
                    </a:lnTo>
                    <a:lnTo>
                      <a:pt x="233586" y="56592"/>
                    </a:lnTo>
                    <a:lnTo>
                      <a:pt x="233586" y="64629"/>
                    </a:lnTo>
                    <a:lnTo>
                      <a:pt x="207243" y="64629"/>
                    </a:lnTo>
                    <a:lnTo>
                      <a:pt x="207243" y="131825"/>
                    </a:lnTo>
                    <a:cubicBezTo>
                      <a:pt x="207243" y="141350"/>
                      <a:pt x="208285" y="147377"/>
                      <a:pt x="210369" y="149908"/>
                    </a:cubicBezTo>
                    <a:cubicBezTo>
                      <a:pt x="213122" y="153182"/>
                      <a:pt x="216806" y="154819"/>
                      <a:pt x="221419" y="154819"/>
                    </a:cubicBezTo>
                    <a:lnTo>
                      <a:pt x="230684" y="154819"/>
                    </a:lnTo>
                    <a:lnTo>
                      <a:pt x="230684" y="158837"/>
                    </a:lnTo>
                    <a:lnTo>
                      <a:pt x="169627" y="158837"/>
                    </a:lnTo>
                    <a:lnTo>
                      <a:pt x="169627" y="154819"/>
                    </a:lnTo>
                    <a:lnTo>
                      <a:pt x="174204" y="154819"/>
                    </a:lnTo>
                    <a:cubicBezTo>
                      <a:pt x="177180" y="154819"/>
                      <a:pt x="179896" y="154075"/>
                      <a:pt x="182352" y="152586"/>
                    </a:cubicBezTo>
                    <a:cubicBezTo>
                      <a:pt x="184807" y="151098"/>
                      <a:pt x="186500" y="149089"/>
                      <a:pt x="187431" y="146559"/>
                    </a:cubicBezTo>
                    <a:cubicBezTo>
                      <a:pt x="188361" y="144029"/>
                      <a:pt x="188826" y="139118"/>
                      <a:pt x="188826" y="131825"/>
                    </a:cubicBezTo>
                    <a:lnTo>
                      <a:pt x="188826" y="64629"/>
                    </a:lnTo>
                    <a:lnTo>
                      <a:pt x="168957" y="64629"/>
                    </a:lnTo>
                    <a:lnTo>
                      <a:pt x="168957" y="56592"/>
                    </a:lnTo>
                    <a:lnTo>
                      <a:pt x="188826" y="56592"/>
                    </a:lnTo>
                    <a:lnTo>
                      <a:pt x="188826" y="49895"/>
                    </a:lnTo>
                    <a:cubicBezTo>
                      <a:pt x="188826" y="39700"/>
                      <a:pt x="190463" y="31068"/>
                      <a:pt x="193737" y="23999"/>
                    </a:cubicBezTo>
                    <a:cubicBezTo>
                      <a:pt x="197011" y="16930"/>
                      <a:pt x="202016" y="11218"/>
                      <a:pt x="208750" y="6865"/>
                    </a:cubicBezTo>
                    <a:cubicBezTo>
                      <a:pt x="215485" y="2512"/>
                      <a:pt x="223056" y="335"/>
                      <a:pt x="231465" y="335"/>
                    </a:cubicBezTo>
                    <a:close/>
                    <a:moveTo>
                      <a:pt x="4527166" y="112"/>
                    </a:moveTo>
                    <a:cubicBezTo>
                      <a:pt x="4530291" y="112"/>
                      <a:pt x="4532951" y="1210"/>
                      <a:pt x="4535147" y="3405"/>
                    </a:cubicBezTo>
                    <a:cubicBezTo>
                      <a:pt x="4537342" y="5600"/>
                      <a:pt x="4538440" y="8260"/>
                      <a:pt x="4538440" y="11386"/>
                    </a:cubicBezTo>
                    <a:cubicBezTo>
                      <a:pt x="4538440" y="14511"/>
                      <a:pt x="4537342" y="17190"/>
                      <a:pt x="4535147" y="19423"/>
                    </a:cubicBezTo>
                    <a:cubicBezTo>
                      <a:pt x="4532951" y="21655"/>
                      <a:pt x="4530291" y="22771"/>
                      <a:pt x="4527166" y="22771"/>
                    </a:cubicBezTo>
                    <a:cubicBezTo>
                      <a:pt x="4524040" y="22771"/>
                      <a:pt x="4521361" y="21655"/>
                      <a:pt x="4519129" y="19423"/>
                    </a:cubicBezTo>
                    <a:cubicBezTo>
                      <a:pt x="4516897" y="17190"/>
                      <a:pt x="4515780" y="14511"/>
                      <a:pt x="4515780" y="11386"/>
                    </a:cubicBezTo>
                    <a:cubicBezTo>
                      <a:pt x="4515780" y="8260"/>
                      <a:pt x="4516878" y="5600"/>
                      <a:pt x="4519073" y="3405"/>
                    </a:cubicBezTo>
                    <a:cubicBezTo>
                      <a:pt x="4521268" y="1210"/>
                      <a:pt x="4523966" y="112"/>
                      <a:pt x="4527166" y="112"/>
                    </a:cubicBezTo>
                    <a:close/>
                    <a:moveTo>
                      <a:pt x="4089016" y="112"/>
                    </a:moveTo>
                    <a:cubicBezTo>
                      <a:pt x="4092141" y="112"/>
                      <a:pt x="4094801" y="1210"/>
                      <a:pt x="4096997" y="3405"/>
                    </a:cubicBezTo>
                    <a:cubicBezTo>
                      <a:pt x="4099192" y="5600"/>
                      <a:pt x="4100289" y="8260"/>
                      <a:pt x="4100289" y="11386"/>
                    </a:cubicBezTo>
                    <a:cubicBezTo>
                      <a:pt x="4100289" y="14511"/>
                      <a:pt x="4099192" y="17190"/>
                      <a:pt x="4096997" y="19423"/>
                    </a:cubicBezTo>
                    <a:cubicBezTo>
                      <a:pt x="4094801" y="21655"/>
                      <a:pt x="4092141" y="22771"/>
                      <a:pt x="4089016" y="22771"/>
                    </a:cubicBezTo>
                    <a:cubicBezTo>
                      <a:pt x="4085890" y="22771"/>
                      <a:pt x="4083211" y="21655"/>
                      <a:pt x="4080979" y="19423"/>
                    </a:cubicBezTo>
                    <a:cubicBezTo>
                      <a:pt x="4078747" y="17190"/>
                      <a:pt x="4077630" y="14511"/>
                      <a:pt x="4077630" y="11386"/>
                    </a:cubicBezTo>
                    <a:cubicBezTo>
                      <a:pt x="4077630" y="8260"/>
                      <a:pt x="4078728" y="5600"/>
                      <a:pt x="4080923" y="3405"/>
                    </a:cubicBezTo>
                    <a:cubicBezTo>
                      <a:pt x="4083118" y="1210"/>
                      <a:pt x="4085816" y="112"/>
                      <a:pt x="4089016" y="112"/>
                    </a:cubicBezTo>
                    <a:close/>
                    <a:moveTo>
                      <a:pt x="3702621" y="112"/>
                    </a:moveTo>
                    <a:lnTo>
                      <a:pt x="3707644" y="112"/>
                    </a:lnTo>
                    <a:lnTo>
                      <a:pt x="3707644" y="135732"/>
                    </a:lnTo>
                    <a:cubicBezTo>
                      <a:pt x="3707644" y="142131"/>
                      <a:pt x="3708109" y="146373"/>
                      <a:pt x="3709039" y="148456"/>
                    </a:cubicBezTo>
                    <a:cubicBezTo>
                      <a:pt x="3709969" y="150540"/>
                      <a:pt x="3711401" y="152121"/>
                      <a:pt x="3713336" y="153200"/>
                    </a:cubicBezTo>
                    <a:cubicBezTo>
                      <a:pt x="3715271" y="154279"/>
                      <a:pt x="3718880" y="154819"/>
                      <a:pt x="3724163" y="154819"/>
                    </a:cubicBezTo>
                    <a:lnTo>
                      <a:pt x="3724163" y="158837"/>
                    </a:lnTo>
                    <a:lnTo>
                      <a:pt x="3674046" y="158837"/>
                    </a:lnTo>
                    <a:lnTo>
                      <a:pt x="3674046" y="154819"/>
                    </a:lnTo>
                    <a:cubicBezTo>
                      <a:pt x="3678734" y="154819"/>
                      <a:pt x="3681934" y="154335"/>
                      <a:pt x="3683645" y="153368"/>
                    </a:cubicBezTo>
                    <a:cubicBezTo>
                      <a:pt x="3685357" y="152400"/>
                      <a:pt x="3686696" y="150801"/>
                      <a:pt x="3687663" y="148568"/>
                    </a:cubicBezTo>
                    <a:cubicBezTo>
                      <a:pt x="3688631" y="146336"/>
                      <a:pt x="3689114" y="142057"/>
                      <a:pt x="3689114" y="135732"/>
                    </a:cubicBezTo>
                    <a:lnTo>
                      <a:pt x="3689114" y="42863"/>
                    </a:lnTo>
                    <a:cubicBezTo>
                      <a:pt x="3689114" y="31329"/>
                      <a:pt x="3688854" y="24241"/>
                      <a:pt x="3688333" y="21599"/>
                    </a:cubicBezTo>
                    <a:cubicBezTo>
                      <a:pt x="3687812" y="18957"/>
                      <a:pt x="3686975" y="17153"/>
                      <a:pt x="3685822" y="16185"/>
                    </a:cubicBezTo>
                    <a:cubicBezTo>
                      <a:pt x="3684668" y="15218"/>
                      <a:pt x="3683199" y="14734"/>
                      <a:pt x="3681413" y="14734"/>
                    </a:cubicBezTo>
                    <a:cubicBezTo>
                      <a:pt x="3679478" y="14734"/>
                      <a:pt x="3677022" y="15330"/>
                      <a:pt x="3674046" y="16520"/>
                    </a:cubicBezTo>
                    <a:lnTo>
                      <a:pt x="3672148" y="12614"/>
                    </a:lnTo>
                    <a:close/>
                    <a:moveTo>
                      <a:pt x="2726941" y="112"/>
                    </a:moveTo>
                    <a:cubicBezTo>
                      <a:pt x="2730066" y="112"/>
                      <a:pt x="2732726" y="1210"/>
                      <a:pt x="2734922" y="3405"/>
                    </a:cubicBezTo>
                    <a:cubicBezTo>
                      <a:pt x="2737117" y="5600"/>
                      <a:pt x="2738214" y="8260"/>
                      <a:pt x="2738214" y="11386"/>
                    </a:cubicBezTo>
                    <a:cubicBezTo>
                      <a:pt x="2738214" y="14511"/>
                      <a:pt x="2737117" y="17190"/>
                      <a:pt x="2734922" y="19423"/>
                    </a:cubicBezTo>
                    <a:cubicBezTo>
                      <a:pt x="2732726" y="21655"/>
                      <a:pt x="2730066" y="22771"/>
                      <a:pt x="2726941" y="22771"/>
                    </a:cubicBezTo>
                    <a:cubicBezTo>
                      <a:pt x="2723815" y="22771"/>
                      <a:pt x="2721136" y="21655"/>
                      <a:pt x="2718904" y="19423"/>
                    </a:cubicBezTo>
                    <a:cubicBezTo>
                      <a:pt x="2716672" y="17190"/>
                      <a:pt x="2715555" y="14511"/>
                      <a:pt x="2715555" y="11386"/>
                    </a:cubicBezTo>
                    <a:cubicBezTo>
                      <a:pt x="2715555" y="8260"/>
                      <a:pt x="2716653" y="5600"/>
                      <a:pt x="2718848" y="3405"/>
                    </a:cubicBezTo>
                    <a:cubicBezTo>
                      <a:pt x="2721043" y="1210"/>
                      <a:pt x="2723741" y="112"/>
                      <a:pt x="2726941" y="112"/>
                    </a:cubicBezTo>
                    <a:close/>
                    <a:moveTo>
                      <a:pt x="2054796" y="112"/>
                    </a:moveTo>
                    <a:lnTo>
                      <a:pt x="2059819" y="112"/>
                    </a:lnTo>
                    <a:lnTo>
                      <a:pt x="2059819" y="135732"/>
                    </a:lnTo>
                    <a:cubicBezTo>
                      <a:pt x="2059819" y="142131"/>
                      <a:pt x="2060284" y="146373"/>
                      <a:pt x="2061214" y="148456"/>
                    </a:cubicBezTo>
                    <a:cubicBezTo>
                      <a:pt x="2062144" y="150540"/>
                      <a:pt x="2063576" y="152121"/>
                      <a:pt x="2065511" y="153200"/>
                    </a:cubicBezTo>
                    <a:cubicBezTo>
                      <a:pt x="2067446" y="154279"/>
                      <a:pt x="2071055" y="154819"/>
                      <a:pt x="2076338" y="154819"/>
                    </a:cubicBezTo>
                    <a:lnTo>
                      <a:pt x="2076338" y="158837"/>
                    </a:lnTo>
                    <a:lnTo>
                      <a:pt x="2026221" y="158837"/>
                    </a:lnTo>
                    <a:lnTo>
                      <a:pt x="2026221" y="154819"/>
                    </a:lnTo>
                    <a:cubicBezTo>
                      <a:pt x="2030909" y="154819"/>
                      <a:pt x="2034109" y="154335"/>
                      <a:pt x="2035820" y="153368"/>
                    </a:cubicBezTo>
                    <a:cubicBezTo>
                      <a:pt x="2037532" y="152400"/>
                      <a:pt x="2038871" y="150801"/>
                      <a:pt x="2039838" y="148568"/>
                    </a:cubicBezTo>
                    <a:cubicBezTo>
                      <a:pt x="2040806" y="146336"/>
                      <a:pt x="2041289" y="142057"/>
                      <a:pt x="2041289" y="135732"/>
                    </a:cubicBezTo>
                    <a:lnTo>
                      <a:pt x="2041289" y="42863"/>
                    </a:lnTo>
                    <a:cubicBezTo>
                      <a:pt x="2041289" y="31329"/>
                      <a:pt x="2041029" y="24241"/>
                      <a:pt x="2040508" y="21599"/>
                    </a:cubicBezTo>
                    <a:cubicBezTo>
                      <a:pt x="2039987" y="18957"/>
                      <a:pt x="2039150" y="17153"/>
                      <a:pt x="2037997" y="16185"/>
                    </a:cubicBezTo>
                    <a:cubicBezTo>
                      <a:pt x="2036843" y="15218"/>
                      <a:pt x="2035374" y="14734"/>
                      <a:pt x="2033588" y="14734"/>
                    </a:cubicBezTo>
                    <a:cubicBezTo>
                      <a:pt x="2031653" y="14734"/>
                      <a:pt x="2029197" y="15330"/>
                      <a:pt x="2026221" y="16520"/>
                    </a:cubicBezTo>
                    <a:lnTo>
                      <a:pt x="2024323" y="12614"/>
                    </a:lnTo>
                    <a:close/>
                    <a:moveTo>
                      <a:pt x="1706650" y="112"/>
                    </a:moveTo>
                    <a:lnTo>
                      <a:pt x="1711784" y="112"/>
                    </a:lnTo>
                    <a:lnTo>
                      <a:pt x="1711784" y="74898"/>
                    </a:lnTo>
                    <a:cubicBezTo>
                      <a:pt x="1720044" y="65820"/>
                      <a:pt x="1726592" y="59997"/>
                      <a:pt x="1731429" y="57429"/>
                    </a:cubicBezTo>
                    <a:cubicBezTo>
                      <a:pt x="1736266" y="54862"/>
                      <a:pt x="1741103" y="53579"/>
                      <a:pt x="1745940" y="53579"/>
                    </a:cubicBezTo>
                    <a:cubicBezTo>
                      <a:pt x="1751745" y="53579"/>
                      <a:pt x="1756730" y="55178"/>
                      <a:pt x="1760897" y="58378"/>
                    </a:cubicBezTo>
                    <a:cubicBezTo>
                      <a:pt x="1765065" y="61578"/>
                      <a:pt x="1768153" y="66601"/>
                      <a:pt x="1770162" y="73447"/>
                    </a:cubicBezTo>
                    <a:cubicBezTo>
                      <a:pt x="1771576" y="78210"/>
                      <a:pt x="1772283" y="86916"/>
                      <a:pt x="1772283" y="99566"/>
                    </a:cubicBezTo>
                    <a:lnTo>
                      <a:pt x="1772283" y="135732"/>
                    </a:lnTo>
                    <a:cubicBezTo>
                      <a:pt x="1772283" y="142206"/>
                      <a:pt x="1772804" y="146633"/>
                      <a:pt x="1773846" y="149015"/>
                    </a:cubicBezTo>
                    <a:cubicBezTo>
                      <a:pt x="1774590" y="150801"/>
                      <a:pt x="1775855" y="152214"/>
                      <a:pt x="1777641" y="153256"/>
                    </a:cubicBezTo>
                    <a:cubicBezTo>
                      <a:pt x="1779427" y="154298"/>
                      <a:pt x="1782701" y="154819"/>
                      <a:pt x="1787463" y="154819"/>
                    </a:cubicBezTo>
                    <a:lnTo>
                      <a:pt x="1787463" y="158837"/>
                    </a:lnTo>
                    <a:lnTo>
                      <a:pt x="1737234" y="158837"/>
                    </a:lnTo>
                    <a:lnTo>
                      <a:pt x="1737234" y="154819"/>
                    </a:lnTo>
                    <a:lnTo>
                      <a:pt x="1739578" y="154819"/>
                    </a:lnTo>
                    <a:cubicBezTo>
                      <a:pt x="1744340" y="154819"/>
                      <a:pt x="1747652" y="154093"/>
                      <a:pt x="1749512" y="152642"/>
                    </a:cubicBezTo>
                    <a:cubicBezTo>
                      <a:pt x="1751372" y="151191"/>
                      <a:pt x="1752675" y="149052"/>
                      <a:pt x="1753419" y="146224"/>
                    </a:cubicBezTo>
                    <a:cubicBezTo>
                      <a:pt x="1753642" y="145033"/>
                      <a:pt x="1753754" y="141536"/>
                      <a:pt x="1753754" y="135732"/>
                    </a:cubicBezTo>
                    <a:lnTo>
                      <a:pt x="1753754" y="99566"/>
                    </a:lnTo>
                    <a:cubicBezTo>
                      <a:pt x="1753754" y="88404"/>
                      <a:pt x="1753177" y="81075"/>
                      <a:pt x="1752023" y="77577"/>
                    </a:cubicBezTo>
                    <a:cubicBezTo>
                      <a:pt x="1750870" y="74080"/>
                      <a:pt x="1749028" y="71457"/>
                      <a:pt x="1746498" y="69708"/>
                    </a:cubicBezTo>
                    <a:cubicBezTo>
                      <a:pt x="1743968" y="67959"/>
                      <a:pt x="1740917" y="67085"/>
                      <a:pt x="1737345" y="67085"/>
                    </a:cubicBezTo>
                    <a:cubicBezTo>
                      <a:pt x="1733699" y="67085"/>
                      <a:pt x="1729904" y="68052"/>
                      <a:pt x="1725960" y="69987"/>
                    </a:cubicBezTo>
                    <a:cubicBezTo>
                      <a:pt x="1722016" y="71922"/>
                      <a:pt x="1717291" y="75828"/>
                      <a:pt x="1711784" y="81707"/>
                    </a:cubicBezTo>
                    <a:lnTo>
                      <a:pt x="1711784" y="135732"/>
                    </a:lnTo>
                    <a:cubicBezTo>
                      <a:pt x="1711784" y="142727"/>
                      <a:pt x="1712175" y="147080"/>
                      <a:pt x="1712956" y="148791"/>
                    </a:cubicBezTo>
                    <a:cubicBezTo>
                      <a:pt x="1713738" y="150503"/>
                      <a:pt x="1715189" y="151935"/>
                      <a:pt x="1717309" y="153089"/>
                    </a:cubicBezTo>
                    <a:cubicBezTo>
                      <a:pt x="1719430" y="154242"/>
                      <a:pt x="1723095" y="154819"/>
                      <a:pt x="1728304" y="154819"/>
                    </a:cubicBezTo>
                    <a:lnTo>
                      <a:pt x="1728304" y="158837"/>
                    </a:lnTo>
                    <a:lnTo>
                      <a:pt x="1677628" y="158837"/>
                    </a:lnTo>
                    <a:lnTo>
                      <a:pt x="1677628" y="154819"/>
                    </a:lnTo>
                    <a:cubicBezTo>
                      <a:pt x="1682167" y="154819"/>
                      <a:pt x="1685739" y="154112"/>
                      <a:pt x="1688344" y="152698"/>
                    </a:cubicBezTo>
                    <a:cubicBezTo>
                      <a:pt x="1689832" y="151954"/>
                      <a:pt x="1691023" y="150540"/>
                      <a:pt x="1691916" y="148456"/>
                    </a:cubicBezTo>
                    <a:cubicBezTo>
                      <a:pt x="1692809" y="146373"/>
                      <a:pt x="1693255" y="142131"/>
                      <a:pt x="1693255" y="135732"/>
                    </a:cubicBezTo>
                    <a:lnTo>
                      <a:pt x="1693255" y="43198"/>
                    </a:lnTo>
                    <a:cubicBezTo>
                      <a:pt x="1693255" y="31515"/>
                      <a:pt x="1692976" y="24334"/>
                      <a:pt x="1692418" y="21655"/>
                    </a:cubicBezTo>
                    <a:cubicBezTo>
                      <a:pt x="1691860" y="18976"/>
                      <a:pt x="1691004" y="17153"/>
                      <a:pt x="1689851" y="16185"/>
                    </a:cubicBezTo>
                    <a:cubicBezTo>
                      <a:pt x="1688697" y="15218"/>
                      <a:pt x="1687153" y="14734"/>
                      <a:pt x="1685218" y="14734"/>
                    </a:cubicBezTo>
                    <a:cubicBezTo>
                      <a:pt x="1683656" y="14734"/>
                      <a:pt x="1681125" y="15330"/>
                      <a:pt x="1677628" y="16520"/>
                    </a:cubicBezTo>
                    <a:lnTo>
                      <a:pt x="1676065" y="12614"/>
                    </a:lnTo>
                    <a:close/>
                    <a:moveTo>
                      <a:pt x="1297074" y="112"/>
                    </a:moveTo>
                    <a:lnTo>
                      <a:pt x="1302209" y="112"/>
                    </a:lnTo>
                    <a:lnTo>
                      <a:pt x="1302209" y="74898"/>
                    </a:lnTo>
                    <a:cubicBezTo>
                      <a:pt x="1310469" y="65820"/>
                      <a:pt x="1317018" y="59997"/>
                      <a:pt x="1321855" y="57429"/>
                    </a:cubicBezTo>
                    <a:cubicBezTo>
                      <a:pt x="1326691" y="54862"/>
                      <a:pt x="1331528" y="53579"/>
                      <a:pt x="1336365" y="53579"/>
                    </a:cubicBezTo>
                    <a:cubicBezTo>
                      <a:pt x="1342169" y="53579"/>
                      <a:pt x="1347155" y="55178"/>
                      <a:pt x="1351322" y="58378"/>
                    </a:cubicBezTo>
                    <a:cubicBezTo>
                      <a:pt x="1355490" y="61578"/>
                      <a:pt x="1358578" y="66601"/>
                      <a:pt x="1360587" y="73447"/>
                    </a:cubicBezTo>
                    <a:cubicBezTo>
                      <a:pt x="1362001" y="78210"/>
                      <a:pt x="1362708" y="86916"/>
                      <a:pt x="1362708" y="99566"/>
                    </a:cubicBezTo>
                    <a:lnTo>
                      <a:pt x="1362708" y="135732"/>
                    </a:lnTo>
                    <a:cubicBezTo>
                      <a:pt x="1362708" y="142206"/>
                      <a:pt x="1363229" y="146633"/>
                      <a:pt x="1364270" y="149015"/>
                    </a:cubicBezTo>
                    <a:cubicBezTo>
                      <a:pt x="1365015" y="150801"/>
                      <a:pt x="1366280" y="152214"/>
                      <a:pt x="1368066" y="153256"/>
                    </a:cubicBezTo>
                    <a:cubicBezTo>
                      <a:pt x="1369851" y="154298"/>
                      <a:pt x="1373126" y="154819"/>
                      <a:pt x="1377888" y="154819"/>
                    </a:cubicBezTo>
                    <a:lnTo>
                      <a:pt x="1377888" y="158837"/>
                    </a:lnTo>
                    <a:lnTo>
                      <a:pt x="1327659" y="158837"/>
                    </a:lnTo>
                    <a:lnTo>
                      <a:pt x="1327659" y="154819"/>
                    </a:lnTo>
                    <a:lnTo>
                      <a:pt x="1330003" y="154819"/>
                    </a:lnTo>
                    <a:cubicBezTo>
                      <a:pt x="1334765" y="154819"/>
                      <a:pt x="1338077" y="154093"/>
                      <a:pt x="1339937" y="152642"/>
                    </a:cubicBezTo>
                    <a:cubicBezTo>
                      <a:pt x="1341797" y="151191"/>
                      <a:pt x="1343100" y="149052"/>
                      <a:pt x="1343844" y="146224"/>
                    </a:cubicBezTo>
                    <a:cubicBezTo>
                      <a:pt x="1344067" y="145033"/>
                      <a:pt x="1344179" y="141536"/>
                      <a:pt x="1344179" y="135732"/>
                    </a:cubicBezTo>
                    <a:lnTo>
                      <a:pt x="1344179" y="99566"/>
                    </a:lnTo>
                    <a:cubicBezTo>
                      <a:pt x="1344179" y="88404"/>
                      <a:pt x="1343602" y="81075"/>
                      <a:pt x="1342449" y="77577"/>
                    </a:cubicBezTo>
                    <a:cubicBezTo>
                      <a:pt x="1341295" y="74080"/>
                      <a:pt x="1339453" y="71457"/>
                      <a:pt x="1336923" y="69708"/>
                    </a:cubicBezTo>
                    <a:cubicBezTo>
                      <a:pt x="1334393" y="67959"/>
                      <a:pt x="1331342" y="67085"/>
                      <a:pt x="1327770" y="67085"/>
                    </a:cubicBezTo>
                    <a:cubicBezTo>
                      <a:pt x="1324124" y="67085"/>
                      <a:pt x="1320329" y="68052"/>
                      <a:pt x="1316385" y="69987"/>
                    </a:cubicBezTo>
                    <a:cubicBezTo>
                      <a:pt x="1312441" y="71922"/>
                      <a:pt x="1307716" y="75828"/>
                      <a:pt x="1302209" y="81707"/>
                    </a:cubicBezTo>
                    <a:lnTo>
                      <a:pt x="1302209" y="135732"/>
                    </a:lnTo>
                    <a:cubicBezTo>
                      <a:pt x="1302209" y="142727"/>
                      <a:pt x="1302600" y="147080"/>
                      <a:pt x="1303381" y="148791"/>
                    </a:cubicBezTo>
                    <a:cubicBezTo>
                      <a:pt x="1304162" y="150503"/>
                      <a:pt x="1305614" y="151935"/>
                      <a:pt x="1307734" y="153089"/>
                    </a:cubicBezTo>
                    <a:cubicBezTo>
                      <a:pt x="1309855" y="154242"/>
                      <a:pt x="1313520" y="154819"/>
                      <a:pt x="1318729" y="154819"/>
                    </a:cubicBezTo>
                    <a:lnTo>
                      <a:pt x="1318729" y="158837"/>
                    </a:lnTo>
                    <a:lnTo>
                      <a:pt x="1268053" y="158837"/>
                    </a:lnTo>
                    <a:lnTo>
                      <a:pt x="1268053" y="154819"/>
                    </a:lnTo>
                    <a:cubicBezTo>
                      <a:pt x="1272592" y="154819"/>
                      <a:pt x="1276164" y="154112"/>
                      <a:pt x="1278769" y="152698"/>
                    </a:cubicBezTo>
                    <a:cubicBezTo>
                      <a:pt x="1280257" y="151954"/>
                      <a:pt x="1281448" y="150540"/>
                      <a:pt x="1282341" y="148456"/>
                    </a:cubicBezTo>
                    <a:cubicBezTo>
                      <a:pt x="1283233" y="146373"/>
                      <a:pt x="1283680" y="142131"/>
                      <a:pt x="1283680" y="135732"/>
                    </a:cubicBezTo>
                    <a:lnTo>
                      <a:pt x="1283680" y="43198"/>
                    </a:lnTo>
                    <a:cubicBezTo>
                      <a:pt x="1283680" y="31515"/>
                      <a:pt x="1283401" y="24334"/>
                      <a:pt x="1282843" y="21655"/>
                    </a:cubicBezTo>
                    <a:cubicBezTo>
                      <a:pt x="1282285" y="18976"/>
                      <a:pt x="1281429" y="17153"/>
                      <a:pt x="1280276" y="16185"/>
                    </a:cubicBezTo>
                    <a:cubicBezTo>
                      <a:pt x="1279122" y="15218"/>
                      <a:pt x="1277578" y="14734"/>
                      <a:pt x="1275643" y="14734"/>
                    </a:cubicBezTo>
                    <a:cubicBezTo>
                      <a:pt x="1274081" y="14734"/>
                      <a:pt x="1271551" y="15330"/>
                      <a:pt x="1268053" y="16520"/>
                    </a:cubicBezTo>
                    <a:lnTo>
                      <a:pt x="1266490" y="12614"/>
                    </a:lnTo>
                    <a:close/>
                    <a:moveTo>
                      <a:pt x="1136266" y="112"/>
                    </a:moveTo>
                    <a:cubicBezTo>
                      <a:pt x="1139391" y="112"/>
                      <a:pt x="1142051" y="1210"/>
                      <a:pt x="1144247" y="3405"/>
                    </a:cubicBezTo>
                    <a:cubicBezTo>
                      <a:pt x="1146442" y="5600"/>
                      <a:pt x="1147539" y="8260"/>
                      <a:pt x="1147539" y="11386"/>
                    </a:cubicBezTo>
                    <a:cubicBezTo>
                      <a:pt x="1147539" y="14511"/>
                      <a:pt x="1146442" y="17190"/>
                      <a:pt x="1144247" y="19423"/>
                    </a:cubicBezTo>
                    <a:cubicBezTo>
                      <a:pt x="1142051" y="21655"/>
                      <a:pt x="1139391" y="22771"/>
                      <a:pt x="1136266" y="22771"/>
                    </a:cubicBezTo>
                    <a:cubicBezTo>
                      <a:pt x="1133140" y="22771"/>
                      <a:pt x="1130461" y="21655"/>
                      <a:pt x="1128229" y="19423"/>
                    </a:cubicBezTo>
                    <a:cubicBezTo>
                      <a:pt x="1125997" y="17190"/>
                      <a:pt x="1124880" y="14511"/>
                      <a:pt x="1124880" y="11386"/>
                    </a:cubicBezTo>
                    <a:cubicBezTo>
                      <a:pt x="1124880" y="8260"/>
                      <a:pt x="1125978" y="5600"/>
                      <a:pt x="1128173" y="3405"/>
                    </a:cubicBezTo>
                    <a:cubicBezTo>
                      <a:pt x="1130368" y="1210"/>
                      <a:pt x="1133066" y="112"/>
                      <a:pt x="1136266" y="112"/>
                    </a:cubicBezTo>
                    <a:close/>
                    <a:moveTo>
                      <a:pt x="852971" y="112"/>
                    </a:moveTo>
                    <a:lnTo>
                      <a:pt x="857994" y="112"/>
                    </a:lnTo>
                    <a:lnTo>
                      <a:pt x="857994" y="118319"/>
                    </a:lnTo>
                    <a:cubicBezTo>
                      <a:pt x="857994" y="130299"/>
                      <a:pt x="858273" y="137611"/>
                      <a:pt x="858831" y="140252"/>
                    </a:cubicBezTo>
                    <a:cubicBezTo>
                      <a:pt x="859390" y="142894"/>
                      <a:pt x="860283" y="144736"/>
                      <a:pt x="861510" y="145778"/>
                    </a:cubicBezTo>
                    <a:cubicBezTo>
                      <a:pt x="862738" y="146819"/>
                      <a:pt x="864171" y="147340"/>
                      <a:pt x="865808" y="147340"/>
                    </a:cubicBezTo>
                    <a:cubicBezTo>
                      <a:pt x="867817" y="147340"/>
                      <a:pt x="870496" y="146708"/>
                      <a:pt x="873844" y="145443"/>
                    </a:cubicBezTo>
                    <a:lnTo>
                      <a:pt x="875072" y="149349"/>
                    </a:lnTo>
                    <a:lnTo>
                      <a:pt x="844711" y="161963"/>
                    </a:lnTo>
                    <a:lnTo>
                      <a:pt x="839577" y="161963"/>
                    </a:lnTo>
                    <a:lnTo>
                      <a:pt x="839577" y="147340"/>
                    </a:lnTo>
                    <a:cubicBezTo>
                      <a:pt x="834591" y="152549"/>
                      <a:pt x="829717" y="156289"/>
                      <a:pt x="824954" y="158558"/>
                    </a:cubicBezTo>
                    <a:cubicBezTo>
                      <a:pt x="820192" y="160828"/>
                      <a:pt x="815057" y="161963"/>
                      <a:pt x="809551" y="161963"/>
                    </a:cubicBezTo>
                    <a:cubicBezTo>
                      <a:pt x="798389" y="161963"/>
                      <a:pt x="788640" y="157293"/>
                      <a:pt x="780306" y="147954"/>
                    </a:cubicBezTo>
                    <a:cubicBezTo>
                      <a:pt x="771972" y="138615"/>
                      <a:pt x="767804" y="126616"/>
                      <a:pt x="767804" y="111956"/>
                    </a:cubicBezTo>
                    <a:cubicBezTo>
                      <a:pt x="767804" y="97297"/>
                      <a:pt x="772418" y="83884"/>
                      <a:pt x="781645" y="71717"/>
                    </a:cubicBezTo>
                    <a:cubicBezTo>
                      <a:pt x="790873" y="59550"/>
                      <a:pt x="802742" y="53467"/>
                      <a:pt x="817253" y="53467"/>
                    </a:cubicBezTo>
                    <a:cubicBezTo>
                      <a:pt x="826257" y="53467"/>
                      <a:pt x="833698" y="56332"/>
                      <a:pt x="839577" y="62062"/>
                    </a:cubicBezTo>
                    <a:lnTo>
                      <a:pt x="839577" y="43198"/>
                    </a:lnTo>
                    <a:cubicBezTo>
                      <a:pt x="839577" y="31515"/>
                      <a:pt x="839298" y="24334"/>
                      <a:pt x="838740" y="21655"/>
                    </a:cubicBezTo>
                    <a:cubicBezTo>
                      <a:pt x="838182" y="18976"/>
                      <a:pt x="837307" y="17153"/>
                      <a:pt x="836116" y="16185"/>
                    </a:cubicBezTo>
                    <a:cubicBezTo>
                      <a:pt x="834926" y="15218"/>
                      <a:pt x="833438" y="14734"/>
                      <a:pt x="831652" y="14734"/>
                    </a:cubicBezTo>
                    <a:cubicBezTo>
                      <a:pt x="829717" y="14734"/>
                      <a:pt x="827150" y="15330"/>
                      <a:pt x="823950" y="16520"/>
                    </a:cubicBezTo>
                    <a:lnTo>
                      <a:pt x="822499" y="12614"/>
                    </a:lnTo>
                    <a:close/>
                    <a:moveTo>
                      <a:pt x="459991" y="112"/>
                    </a:moveTo>
                    <a:cubicBezTo>
                      <a:pt x="463116" y="112"/>
                      <a:pt x="465776" y="1210"/>
                      <a:pt x="467972" y="3405"/>
                    </a:cubicBezTo>
                    <a:cubicBezTo>
                      <a:pt x="470167" y="5600"/>
                      <a:pt x="471264" y="8260"/>
                      <a:pt x="471264" y="11386"/>
                    </a:cubicBezTo>
                    <a:cubicBezTo>
                      <a:pt x="471264" y="14511"/>
                      <a:pt x="470167" y="17190"/>
                      <a:pt x="467972" y="19423"/>
                    </a:cubicBezTo>
                    <a:cubicBezTo>
                      <a:pt x="465776" y="21655"/>
                      <a:pt x="463116" y="22771"/>
                      <a:pt x="459991" y="22771"/>
                    </a:cubicBezTo>
                    <a:cubicBezTo>
                      <a:pt x="456865" y="22771"/>
                      <a:pt x="454186" y="21655"/>
                      <a:pt x="451954" y="19423"/>
                    </a:cubicBezTo>
                    <a:cubicBezTo>
                      <a:pt x="449722" y="17190"/>
                      <a:pt x="448605" y="14511"/>
                      <a:pt x="448605" y="11386"/>
                    </a:cubicBezTo>
                    <a:cubicBezTo>
                      <a:pt x="448605" y="8260"/>
                      <a:pt x="449703" y="5600"/>
                      <a:pt x="451898" y="3405"/>
                    </a:cubicBezTo>
                    <a:cubicBezTo>
                      <a:pt x="454093" y="1210"/>
                      <a:pt x="456791" y="112"/>
                      <a:pt x="459991" y="112"/>
                    </a:cubicBezTo>
                    <a:close/>
                    <a:moveTo>
                      <a:pt x="406971" y="112"/>
                    </a:moveTo>
                    <a:lnTo>
                      <a:pt x="411994" y="112"/>
                    </a:lnTo>
                    <a:lnTo>
                      <a:pt x="411994" y="135732"/>
                    </a:lnTo>
                    <a:cubicBezTo>
                      <a:pt x="411994" y="142131"/>
                      <a:pt x="412459" y="146373"/>
                      <a:pt x="413389" y="148456"/>
                    </a:cubicBezTo>
                    <a:cubicBezTo>
                      <a:pt x="414319" y="150540"/>
                      <a:pt x="415752" y="152121"/>
                      <a:pt x="417686" y="153200"/>
                    </a:cubicBezTo>
                    <a:cubicBezTo>
                      <a:pt x="419621" y="154279"/>
                      <a:pt x="423230" y="154819"/>
                      <a:pt x="428514" y="154819"/>
                    </a:cubicBezTo>
                    <a:lnTo>
                      <a:pt x="428514" y="158837"/>
                    </a:lnTo>
                    <a:lnTo>
                      <a:pt x="378396" y="158837"/>
                    </a:lnTo>
                    <a:lnTo>
                      <a:pt x="378396" y="154819"/>
                    </a:lnTo>
                    <a:cubicBezTo>
                      <a:pt x="383084" y="154819"/>
                      <a:pt x="386283" y="154335"/>
                      <a:pt x="387995" y="153368"/>
                    </a:cubicBezTo>
                    <a:cubicBezTo>
                      <a:pt x="389707" y="152400"/>
                      <a:pt x="391046" y="150801"/>
                      <a:pt x="392013" y="148568"/>
                    </a:cubicBezTo>
                    <a:cubicBezTo>
                      <a:pt x="392981" y="146336"/>
                      <a:pt x="393464" y="142057"/>
                      <a:pt x="393464" y="135732"/>
                    </a:cubicBezTo>
                    <a:lnTo>
                      <a:pt x="393464" y="42863"/>
                    </a:lnTo>
                    <a:cubicBezTo>
                      <a:pt x="393464" y="31329"/>
                      <a:pt x="393204" y="24241"/>
                      <a:pt x="392683" y="21599"/>
                    </a:cubicBezTo>
                    <a:cubicBezTo>
                      <a:pt x="392162" y="18957"/>
                      <a:pt x="391325" y="17153"/>
                      <a:pt x="390172" y="16185"/>
                    </a:cubicBezTo>
                    <a:cubicBezTo>
                      <a:pt x="389018" y="15218"/>
                      <a:pt x="387549" y="14734"/>
                      <a:pt x="385763" y="14734"/>
                    </a:cubicBezTo>
                    <a:cubicBezTo>
                      <a:pt x="383828" y="14734"/>
                      <a:pt x="381372" y="15330"/>
                      <a:pt x="378396" y="16520"/>
                    </a:cubicBezTo>
                    <a:lnTo>
                      <a:pt x="376498" y="12614"/>
                    </a:lnTo>
                    <a:close/>
                    <a:moveTo>
                      <a:pt x="345691" y="112"/>
                    </a:moveTo>
                    <a:cubicBezTo>
                      <a:pt x="348816" y="112"/>
                      <a:pt x="351476" y="1210"/>
                      <a:pt x="353672" y="3405"/>
                    </a:cubicBezTo>
                    <a:cubicBezTo>
                      <a:pt x="355867" y="5600"/>
                      <a:pt x="356964" y="8260"/>
                      <a:pt x="356964" y="11386"/>
                    </a:cubicBezTo>
                    <a:cubicBezTo>
                      <a:pt x="356964" y="14511"/>
                      <a:pt x="355867" y="17190"/>
                      <a:pt x="353672" y="19423"/>
                    </a:cubicBezTo>
                    <a:cubicBezTo>
                      <a:pt x="351476" y="21655"/>
                      <a:pt x="348816" y="22771"/>
                      <a:pt x="345691" y="22771"/>
                    </a:cubicBezTo>
                    <a:cubicBezTo>
                      <a:pt x="342565" y="22771"/>
                      <a:pt x="339886" y="21655"/>
                      <a:pt x="337654" y="19423"/>
                    </a:cubicBezTo>
                    <a:cubicBezTo>
                      <a:pt x="335422" y="17190"/>
                      <a:pt x="334305" y="14511"/>
                      <a:pt x="334305" y="11386"/>
                    </a:cubicBezTo>
                    <a:cubicBezTo>
                      <a:pt x="334305" y="8260"/>
                      <a:pt x="335403" y="5600"/>
                      <a:pt x="337598" y="3405"/>
                    </a:cubicBezTo>
                    <a:cubicBezTo>
                      <a:pt x="339793" y="1210"/>
                      <a:pt x="342491" y="112"/>
                      <a:pt x="345691" y="112"/>
                    </a:cubicBezTo>
                    <a:close/>
                    <a:moveTo>
                      <a:pt x="2669679" y="0"/>
                    </a:moveTo>
                    <a:cubicBezTo>
                      <a:pt x="2672879" y="0"/>
                      <a:pt x="2675595" y="1117"/>
                      <a:pt x="2677827" y="3349"/>
                    </a:cubicBezTo>
                    <a:cubicBezTo>
                      <a:pt x="2680060" y="5581"/>
                      <a:pt x="2681176" y="8298"/>
                      <a:pt x="2681176" y="11497"/>
                    </a:cubicBezTo>
                    <a:cubicBezTo>
                      <a:pt x="2681176" y="14623"/>
                      <a:pt x="2680060" y="17302"/>
                      <a:pt x="2677827" y="19534"/>
                    </a:cubicBezTo>
                    <a:cubicBezTo>
                      <a:pt x="2675595" y="21767"/>
                      <a:pt x="2672879" y="22883"/>
                      <a:pt x="2669679" y="22883"/>
                    </a:cubicBezTo>
                    <a:cubicBezTo>
                      <a:pt x="2666554" y="22883"/>
                      <a:pt x="2663875" y="21767"/>
                      <a:pt x="2661642" y="19534"/>
                    </a:cubicBezTo>
                    <a:cubicBezTo>
                      <a:pt x="2659410" y="17302"/>
                      <a:pt x="2658294" y="14623"/>
                      <a:pt x="2658294" y="11497"/>
                    </a:cubicBezTo>
                    <a:cubicBezTo>
                      <a:pt x="2658294" y="8298"/>
                      <a:pt x="2659410" y="5581"/>
                      <a:pt x="2661642" y="3349"/>
                    </a:cubicBezTo>
                    <a:cubicBezTo>
                      <a:pt x="2663875" y="1117"/>
                      <a:pt x="2666554" y="0"/>
                      <a:pt x="2669679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565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7" name="TextBox 9"/>
          <p:cNvSpPr txBox="1"/>
          <p:nvPr/>
        </p:nvSpPr>
        <p:spPr>
          <a:xfrm>
            <a:off x="1446207" y="3678541"/>
            <a:ext cx="47045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THANK YOU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8" name="TextBox 1"/>
          <p:cNvSpPr txBox="1">
            <a:spLocks noChangeArrowheads="1"/>
          </p:cNvSpPr>
          <p:nvPr/>
        </p:nvSpPr>
        <p:spPr bwMode="auto">
          <a:xfrm>
            <a:off x="1230688" y="2316159"/>
            <a:ext cx="5135562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谢谢观看</a:t>
            </a:r>
            <a:endParaRPr kumimoji="0" lang="en-US" altLang="ko-KR" sz="7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tags/tag1.xml><?xml version="1.0" encoding="utf-8"?>
<p:tagLst xmlns:p="http://schemas.openxmlformats.org/presentationml/2006/main">
  <p:tag name="KSO_WM_UNIT_TABLE_BEAUTIFY" val="smartTable{71f635cf-a8bd-4be9-9c19-52a6d4ab7866}"/>
</p:tagLst>
</file>

<file path=ppt/tags/tag2.xml><?xml version="1.0" encoding="utf-8"?>
<p:tagLst xmlns:p="http://schemas.openxmlformats.org/presentationml/2006/main">
  <p:tag name="ISPRING_PRESENTATION_TITLE" val="PowerPoint 演示文稿"/>
  <p:tag name="MH_CONTENTSID" val="272"/>
</p:tagLst>
</file>

<file path=ppt/theme/theme1.xml><?xml version="1.0" encoding="utf-8"?>
<a:theme xmlns:a="http://schemas.openxmlformats.org/drawingml/2006/main" name="Office Theme">
  <a:themeElements>
    <a:clrScheme name="绿色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b2xqg5fe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蓝色​​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自定义 11">
      <a:majorFont>
        <a:latin typeface=""/>
        <a:ea typeface="思源黑体 CN Heavy"/>
        <a:cs typeface=""/>
      </a:majorFont>
      <a:minorFont>
        <a:latin typeface="思源黑体 CN Light"/>
        <a:ea typeface="思源黑体 CN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637225539009511873</Template>
  <TotalTime>0</TotalTime>
  <Words>2454</Words>
  <Application>WPS 演示</Application>
  <PresentationFormat>宽屏</PresentationFormat>
  <Paragraphs>206</Paragraphs>
  <Slides>15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Arial</vt:lpstr>
      <vt:lpstr>宋体</vt:lpstr>
      <vt:lpstr>Wingdings</vt:lpstr>
      <vt:lpstr>Calibri</vt:lpstr>
      <vt:lpstr>微软雅黑</vt:lpstr>
      <vt:lpstr>等线</vt:lpstr>
      <vt:lpstr>Times New Roman</vt:lpstr>
      <vt:lpstr>思源黑体 CN Light</vt:lpstr>
      <vt:lpstr>黑体</vt:lpstr>
      <vt:lpstr>Arial Unicode MS</vt:lpstr>
      <vt:lpstr>思源黑体 CN Heavy</vt:lpstr>
      <vt:lpstr>Office Theme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王少珂</cp:lastModifiedBy>
  <cp:revision>213</cp:revision>
  <dcterms:created xsi:type="dcterms:W3CDTF">2017-03-25T10:06:00Z</dcterms:created>
  <dcterms:modified xsi:type="dcterms:W3CDTF">2021-01-04T01:04:40Z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