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customXml/itemProps2.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0"/>
  </p:notesMasterIdLst>
  <p:sldIdLst>
    <p:sldId id="256" r:id="rId3"/>
    <p:sldId id="257" r:id="rId4"/>
    <p:sldId id="276" r:id="rId5"/>
    <p:sldId id="277" r:id="rId6"/>
    <p:sldId id="278" r:id="rId7"/>
    <p:sldId id="279" r:id="rId8"/>
    <p:sldId id="281" r:id="rId9"/>
    <p:sldId id="282" r:id="rId11"/>
    <p:sldId id="283" r:id="rId12"/>
    <p:sldId id="258" r:id="rId13"/>
    <p:sldId id="300" r:id="rId14"/>
    <p:sldId id="301" r:id="rId15"/>
    <p:sldId id="302" r:id="rId16"/>
    <p:sldId id="268" r:id="rId17"/>
    <p:sldId id="269" r:id="rId18"/>
  </p:sldIdLst>
  <p:sldSz cx="11557000" cy="6502400"/>
  <p:notesSz cx="6858000" cy="9144000"/>
  <p:embeddedFontLst>
    <p:embeddedFont>
      <p:font typeface="微软雅黑" panose="020B0503020204020204" charset="-122"/>
      <p:regular r:id="rId24"/>
    </p:embeddedFont>
    <p:embeddedFont>
      <p:font typeface="ZhuoJianGanLanJianTi" panose="00000506000000000000"/>
      <p:regular r:id="rId25"/>
    </p:embeddedFont>
    <p:embeddedFont>
      <p:font typeface="Calibri" panose="020F050202020403020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6D7E0"/>
    <a:srgbClr val="E7E4EA"/>
    <a:srgbClr val="8EB4E3"/>
    <a:srgbClr val="F9BBB0"/>
    <a:srgbClr val="4F80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047"/>
        <p:guide pos="2756"/>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9" Type="http://schemas.openxmlformats.org/officeDocument/2006/relationships/font" Target="fonts/font6.fntdata"/><Relationship Id="rId28" Type="http://schemas.openxmlformats.org/officeDocument/2006/relationships/font" Target="fonts/font5.fntdata"/><Relationship Id="rId27" Type="http://schemas.openxmlformats.org/officeDocument/2006/relationships/font" Target="fonts/font4.fntdata"/><Relationship Id="rId26" Type="http://schemas.openxmlformats.org/officeDocument/2006/relationships/font" Target="fonts/font3.fntdata"/><Relationship Id="rId25" Type="http://schemas.openxmlformats.org/officeDocument/2006/relationships/font" Target="fonts/font2.fntdata"/><Relationship Id="rId24" Type="http://schemas.openxmlformats.org/officeDocument/2006/relationships/font" Target="fonts/font1.fntdata"/><Relationship Id="rId23" Type="http://schemas.openxmlformats.org/officeDocument/2006/relationships/customXml" Target="../customXml/item1.xml"/><Relationship Id="rId22" Type="http://schemas.openxmlformats.org/officeDocument/2006/relationships/customXmlProps" Target="../customXml/itemProps2.xml"/><Relationship Id="rId21" Type="http://schemas.openxmlformats.org/officeDocument/2006/relationships/tableStyles" Target="tableStyles.xml"/><Relationship Id="rId20" Type="http://schemas.openxmlformats.org/officeDocument/2006/relationships/viewProps" Target="viewProps.xml"/><Relationship Id="rId2" Type="http://schemas.openxmlformats.org/officeDocument/2006/relationships/theme" Target="theme/theme1.xml"/><Relationship Id="rId19" Type="http://schemas.openxmlformats.org/officeDocument/2006/relationships/presProps" Target="presProps.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notesMaster" Target="notesMasters/notesMaster1.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6470" y="1143000"/>
            <a:ext cx="5485061"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med" p14:dur="750"/>
    </mc:Choice>
    <mc:Fallback>
      <p:transition spd="med"/>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med" p14:dur="750"/>
    </mc:Choice>
    <mc:Fallback>
      <p:transition spd="med"/>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med" p14:dur="750"/>
    </mc:Choice>
    <mc:Fallback>
      <p:transition spd="med"/>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med" p14:dur="750"/>
    </mc:Choice>
    <mc:Fallback>
      <p:transition spd="med"/>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med" p14:dur="750"/>
    </mc:Choice>
    <mc:Fallback>
      <p:transition spd="med"/>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med" p14:dur="750"/>
    </mc:Choice>
    <mc:Fallback>
      <p:transition spd="med"/>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med" p14:dur="750"/>
    </mc:Choice>
    <mc:Fallback>
      <p:transition spd="med"/>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med" p14:dur="750"/>
    </mc:Choice>
    <mc:Fallback>
      <p:transition spd="med"/>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med" p14:dur="750"/>
    </mc:Choice>
    <mc:Fallback>
      <p:transition spd="med"/>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med" p14:dur="750"/>
    </mc:Choice>
    <mc:Fallback>
      <p:transition spd="med"/>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med" p14:dur="750"/>
    </mc:Choice>
    <mc:Fallback>
      <p:transition spd="med"/>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50"/>
    </mc:Choice>
    <mc:Fallback>
      <p:transition spd="med"/>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mc:Choice xmlns:p14="http://schemas.microsoft.com/office/powerpoint/2010/main" Requires="p14">
      <p:transition spd="med" p14:dur="750"/>
    </mc:Choice>
    <mc:Fallback>
      <p:transition spd="med"/>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4.jpe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7.xml"/><Relationship Id="rId2" Type="http://schemas.openxmlformats.org/officeDocument/2006/relationships/tags" Target="../tags/tag1.xml"/><Relationship Id="rId1" Type="http://schemas.openxmlformats.org/officeDocument/2006/relationships/image" Target="../media/image4.jpe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7.xml"/><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4.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1.png"/><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image" Target="../media/image4.jpeg"/></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4.jpeg"/></Relationships>
</file>

<file path=ppt/slides/_rels/slide13.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5.png"/><Relationship Id="rId3" Type="http://schemas.openxmlformats.org/officeDocument/2006/relationships/image" Target="../media/image14.png"/><Relationship Id="rId2" Type="http://schemas.openxmlformats.org/officeDocument/2006/relationships/image" Target="../media/image9.jpeg"/><Relationship Id="rId1"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1"/>
          <a:stretch>
            <a:fillRect l="-12" r="-12"/>
          </a:stretch>
        </a:blipFill>
        <a:effectLst/>
      </p:bgPr>
    </p:bg>
    <p:spTree>
      <p:nvGrpSpPr>
        <p:cNvPr id="1" name=""/>
        <p:cNvGrpSpPr/>
        <p:nvPr/>
      </p:nvGrpSpPr>
      <p:grpSpPr>
        <a:xfrm>
          <a:off x="0" y="0"/>
          <a:ext cx="0" cy="0"/>
          <a:chOff x="0" y="0"/>
          <a:chExt cx="0" cy="0"/>
        </a:xfrm>
      </p:grpSpPr>
      <p:sp>
        <p:nvSpPr>
          <p:cNvPr id="2" name="Freeform 1"/>
          <p:cNvSpPr/>
          <p:nvPr/>
        </p:nvSpPr>
        <p:spPr>
          <a:xfrm>
            <a:off x="1583690" y="1396365"/>
            <a:ext cx="8437245" cy="3709035"/>
          </a:xfrm>
          <a:custGeom>
            <a:avLst/>
            <a:gdLst/>
            <a:ahLst/>
            <a:cxnLst/>
            <a:rect l="l" t="t" r="r" b="b"/>
            <a:pathLst>
              <a:path w="8418157" h="2757107">
                <a:moveTo>
                  <a:pt x="0" y="0"/>
                </a:moveTo>
                <a:lnTo>
                  <a:pt x="0" y="0"/>
                </a:lnTo>
                <a:lnTo>
                  <a:pt x="7755433" y="0"/>
                </a:lnTo>
                <a:cubicBezTo>
                  <a:pt x="8121445" y="0"/>
                  <a:pt x="8418157" y="296712"/>
                  <a:pt x="8418157" y="662724"/>
                </a:cubicBezTo>
                <a:lnTo>
                  <a:pt x="8418157" y="2757107"/>
                </a:lnTo>
                <a:lnTo>
                  <a:pt x="8418157" y="2757107"/>
                </a:lnTo>
                <a:lnTo>
                  <a:pt x="662724" y="2757107"/>
                </a:lnTo>
                <a:cubicBezTo>
                  <a:pt x="296712" y="2757107"/>
                  <a:pt x="0" y="2460395"/>
                  <a:pt x="0" y="2094382"/>
                </a:cubicBezTo>
                <a:lnTo>
                  <a:pt x="0" y="0"/>
                </a:lnTo>
                <a:close/>
              </a:path>
            </a:pathLst>
          </a:custGeom>
          <a:solidFill>
            <a:srgbClr val="212121"/>
          </a:solidFill>
          <a:ln w="31750">
            <a:solidFill>
              <a:srgbClr val="212121"/>
            </a:solidFill>
            <a:prstDash val="solid"/>
            <a:miter/>
          </a:ln>
        </p:spPr>
        <p:txBody>
          <a:bodyPr lIns="127000" rIns="127000" rtlCol="0" anchor="ctr"/>
          <a:lstStyle/>
          <a:p>
            <a:pPr algn="l"/>
            <a:endParaRPr lang="en-US" sz="1100"/>
          </a:p>
        </p:txBody>
      </p:sp>
      <p:sp>
        <p:nvSpPr>
          <p:cNvPr id="3" name="Freeform 2"/>
          <p:cNvSpPr/>
          <p:nvPr/>
        </p:nvSpPr>
        <p:spPr>
          <a:xfrm>
            <a:off x="1687830" y="1511300"/>
            <a:ext cx="8444865" cy="3709670"/>
          </a:xfrm>
          <a:custGeom>
            <a:avLst/>
            <a:gdLst/>
            <a:ahLst/>
            <a:cxnLst/>
            <a:rect l="l" t="t" r="r" b="b"/>
            <a:pathLst>
              <a:path w="8425841" h="2757538">
                <a:moveTo>
                  <a:pt x="0" y="0"/>
                </a:moveTo>
                <a:lnTo>
                  <a:pt x="0" y="0"/>
                </a:lnTo>
                <a:lnTo>
                  <a:pt x="7763116" y="0"/>
                </a:lnTo>
                <a:cubicBezTo>
                  <a:pt x="7938881" y="0"/>
                  <a:pt x="8107448" y="69822"/>
                  <a:pt x="8231733" y="194107"/>
                </a:cubicBezTo>
                <a:cubicBezTo>
                  <a:pt x="8356018" y="318392"/>
                  <a:pt x="8425841" y="486959"/>
                  <a:pt x="8425841" y="662724"/>
                </a:cubicBezTo>
                <a:lnTo>
                  <a:pt x="8425841" y="2757538"/>
                </a:lnTo>
                <a:lnTo>
                  <a:pt x="8425841" y="2757538"/>
                </a:lnTo>
                <a:lnTo>
                  <a:pt x="662724" y="2757538"/>
                </a:lnTo>
                <a:cubicBezTo>
                  <a:pt x="296712" y="2757538"/>
                  <a:pt x="0" y="2460827"/>
                  <a:pt x="0" y="2094814"/>
                </a:cubicBezTo>
                <a:lnTo>
                  <a:pt x="0" y="0"/>
                </a:lnTo>
                <a:close/>
              </a:path>
            </a:pathLst>
          </a:custGeom>
          <a:solidFill>
            <a:srgbClr val="FFFFFF"/>
          </a:solidFill>
          <a:ln w="31750">
            <a:solidFill>
              <a:srgbClr val="212121"/>
            </a:solidFill>
            <a:prstDash val="solid"/>
            <a:miter/>
          </a:ln>
        </p:spPr>
        <p:txBody>
          <a:bodyPr lIns="127000" rIns="127000" rtlCol="0" anchor="ctr"/>
          <a:lstStyle/>
          <a:p>
            <a:pPr algn="l"/>
            <a:endParaRPr lang="en-US" sz="1100"/>
          </a:p>
        </p:txBody>
      </p:sp>
      <p:sp>
        <p:nvSpPr>
          <p:cNvPr id="6" name="Freeform 5"/>
          <p:cNvSpPr/>
          <p:nvPr/>
        </p:nvSpPr>
        <p:spPr>
          <a:xfrm rot="16200000">
            <a:off x="9791700" y="4254500"/>
            <a:ext cx="344692" cy="337033"/>
          </a:xfrm>
          <a:custGeom>
            <a:avLst/>
            <a:gdLst/>
            <a:ahLst/>
            <a:cxnLst/>
            <a:rect l="l" t="t" r="r" b="b"/>
            <a:pathLst>
              <a:path w="344692" h="337033">
                <a:moveTo>
                  <a:pt x="0" y="337033"/>
                </a:moveTo>
                <a:lnTo>
                  <a:pt x="344692" y="337033"/>
                </a:lnTo>
                <a:lnTo>
                  <a:pt x="0" y="0"/>
                </a:lnTo>
                <a:close/>
              </a:path>
            </a:pathLst>
          </a:custGeom>
          <a:solidFill>
            <a:srgbClr val="212121"/>
          </a:solidFill>
        </p:spPr>
        <p:txBody>
          <a:bodyPr lIns="127000" rIns="127000" rtlCol="0" anchor="ctr"/>
          <a:lstStyle/>
          <a:p>
            <a:pPr algn="l"/>
            <a:endParaRPr lang="en-US" sz="1100"/>
          </a:p>
        </p:txBody>
      </p:sp>
      <p:sp>
        <p:nvSpPr>
          <p:cNvPr id="8" name="Freeform 7"/>
          <p:cNvSpPr/>
          <p:nvPr/>
        </p:nvSpPr>
        <p:spPr>
          <a:xfrm>
            <a:off x="2027555" y="1511300"/>
            <a:ext cx="552450" cy="579120"/>
          </a:xfrm>
          <a:custGeom>
            <a:avLst/>
            <a:gdLst/>
            <a:ahLst/>
            <a:cxnLst/>
            <a:rect l="l" t="t" r="r" b="b"/>
            <a:pathLst>
              <a:path w="375686" h="393610">
                <a:moveTo>
                  <a:pt x="301" y="196805"/>
                </a:moveTo>
                <a:cubicBezTo>
                  <a:pt x="0" y="129603"/>
                  <a:pt x="35680" y="67377"/>
                  <a:pt x="93829" y="33689"/>
                </a:cubicBezTo>
                <a:cubicBezTo>
                  <a:pt x="151978" y="0"/>
                  <a:pt x="223708" y="0"/>
                  <a:pt x="281857" y="33689"/>
                </a:cubicBezTo>
                <a:cubicBezTo>
                  <a:pt x="340007" y="67377"/>
                  <a:pt x="375686" y="129603"/>
                  <a:pt x="375386" y="196805"/>
                </a:cubicBezTo>
                <a:cubicBezTo>
                  <a:pt x="375686" y="264008"/>
                  <a:pt x="340007" y="326234"/>
                  <a:pt x="281857" y="359922"/>
                </a:cubicBezTo>
                <a:cubicBezTo>
                  <a:pt x="223708" y="393610"/>
                  <a:pt x="151978" y="393610"/>
                  <a:pt x="93829" y="359922"/>
                </a:cubicBezTo>
                <a:cubicBezTo>
                  <a:pt x="35680" y="326234"/>
                  <a:pt x="0" y="264008"/>
                  <a:pt x="301" y="196805"/>
                </a:cubicBezTo>
                <a:close/>
              </a:path>
            </a:pathLst>
          </a:custGeom>
          <a:solidFill>
            <a:srgbClr val="F9BBB0"/>
          </a:solidFill>
        </p:spPr>
        <p:txBody>
          <a:bodyPr lIns="127000" rIns="127000" rtlCol="0" anchor="ctr"/>
          <a:lstStyle/>
          <a:p>
            <a:pPr algn="l"/>
            <a:endParaRPr lang="en-US" sz="1100"/>
          </a:p>
        </p:txBody>
      </p:sp>
      <p:sp>
        <p:nvSpPr>
          <p:cNvPr id="11" name="文本框 10"/>
          <p:cNvSpPr txBox="1"/>
          <p:nvPr/>
        </p:nvSpPr>
        <p:spPr>
          <a:xfrm>
            <a:off x="2201545" y="2251710"/>
            <a:ext cx="7593965" cy="1845310"/>
          </a:xfrm>
          <a:prstGeom prst="rect">
            <a:avLst/>
          </a:prstGeom>
          <a:noFill/>
        </p:spPr>
        <p:txBody>
          <a:bodyPr wrap="square" rtlCol="0">
            <a:spAutoFit/>
          </a:bodyPr>
          <a:p>
            <a:pPr>
              <a:lnSpc>
                <a:spcPct val="150000"/>
              </a:lnSpc>
            </a:pPr>
            <a:r>
              <a:rPr lang="zh-CN" altLang="en-US" sz="4800">
                <a:solidFill>
                  <a:schemeClr val="tx2">
                    <a:lumMod val="60000"/>
                    <a:lumOff val="40000"/>
                  </a:schemeClr>
                </a:solidFill>
                <a:latin typeface="微软雅黑" panose="020B0503020204020204" charset="-122"/>
                <a:ea typeface="微软雅黑" panose="020B0503020204020204" charset="-122"/>
                <a:cs typeface="微软雅黑" panose="020B0503020204020204" charset="-122"/>
              </a:rPr>
              <a:t>   </a:t>
            </a:r>
            <a:r>
              <a:rPr lang="zh-CN" altLang="en-US" sz="4800" b="1">
                <a:solidFill>
                  <a:schemeClr val="tx2">
                    <a:lumMod val="60000"/>
                    <a:lumOff val="40000"/>
                  </a:schemeClr>
                </a:solidFill>
                <a:latin typeface="微软雅黑" panose="020B0503020204020204" charset="-122"/>
                <a:ea typeface="微软雅黑" panose="020B0503020204020204" charset="-122"/>
                <a:cs typeface="微软雅黑" panose="020B0503020204020204" charset="-122"/>
              </a:rPr>
              <a:t>描述洗衣机的洗衣流程</a:t>
            </a:r>
            <a:r>
              <a:rPr lang="zh-CN" altLang="en-US" sz="4800">
                <a:solidFill>
                  <a:schemeClr val="tx2">
                    <a:lumMod val="60000"/>
                    <a:lumOff val="40000"/>
                  </a:schemeClr>
                </a:solidFill>
                <a:latin typeface="微软雅黑" panose="020B0503020204020204" charset="-122"/>
                <a:ea typeface="微软雅黑" panose="020B0503020204020204" charset="-122"/>
                <a:cs typeface="微软雅黑" panose="020B0503020204020204" charset="-122"/>
              </a:rPr>
              <a:t> </a:t>
            </a:r>
            <a:r>
              <a:rPr lang="zh-CN" altLang="en-US" sz="2800">
                <a:solidFill>
                  <a:schemeClr val="tx2">
                    <a:lumMod val="60000"/>
                    <a:lumOff val="40000"/>
                  </a:schemeClr>
                </a:solidFill>
                <a:latin typeface="微软雅黑" panose="020B0503020204020204" charset="-122"/>
                <a:ea typeface="微软雅黑" panose="020B0503020204020204" charset="-122"/>
                <a:cs typeface="微软雅黑" panose="020B0503020204020204" charset="-122"/>
              </a:rPr>
              <a:t>          </a:t>
            </a:r>
            <a:r>
              <a:rPr lang="zh-CN" altLang="en-US" sz="2800" b="1" u="sng">
                <a:solidFill>
                  <a:schemeClr val="tx2">
                    <a:lumMod val="60000"/>
                    <a:lumOff val="40000"/>
                  </a:schemeClr>
                </a:solidFill>
                <a:latin typeface="微软雅黑" panose="020B0503020204020204" charset="-122"/>
                <a:ea typeface="微软雅黑" panose="020B0503020204020204" charset="-122"/>
                <a:cs typeface="微软雅黑" panose="020B0503020204020204" charset="-122"/>
              </a:rPr>
              <a:t>        </a:t>
            </a:r>
            <a:r>
              <a:rPr lang="zh-CN" altLang="en-US" sz="2800" b="1" u="sng">
                <a:solidFill>
                  <a:schemeClr val="tx2">
                    <a:lumMod val="60000"/>
                    <a:lumOff val="40000"/>
                  </a:schemeClr>
                </a:solidFill>
                <a:latin typeface="微软雅黑" panose="020B0503020204020204" charset="-122"/>
                <a:ea typeface="微软雅黑" panose="020B0503020204020204" charset="-122"/>
                <a:cs typeface="微软雅黑" panose="020B0503020204020204" charset="-122"/>
              </a:rPr>
              <a:t> </a:t>
            </a:r>
            <a:endParaRPr lang="zh-CN" altLang="en-US" sz="2800">
              <a:solidFill>
                <a:schemeClr val="tx2">
                  <a:lumMod val="60000"/>
                  <a:lumOff val="40000"/>
                </a:schemeClr>
              </a:solidFill>
              <a:latin typeface="微软雅黑" panose="020B0503020204020204" charset="-122"/>
              <a:ea typeface="微软雅黑" panose="020B0503020204020204" charset="-122"/>
              <a:cs typeface="微软雅黑" panose="020B0503020204020204" charset="-122"/>
            </a:endParaRPr>
          </a:p>
          <a:p>
            <a:pPr algn="r">
              <a:lnSpc>
                <a:spcPct val="150000"/>
              </a:lnSpc>
            </a:pPr>
            <a:r>
              <a:rPr lang="en-US" altLang="zh-CN" sz="2800" b="1">
                <a:solidFill>
                  <a:schemeClr val="tx2">
                    <a:lumMod val="60000"/>
                    <a:lumOff val="40000"/>
                  </a:schemeClr>
                </a:solidFill>
                <a:latin typeface="微软雅黑" panose="020B0503020204020204" charset="-122"/>
                <a:ea typeface="微软雅黑" panose="020B0503020204020204" charset="-122"/>
                <a:cs typeface="微软雅黑" panose="020B0503020204020204" charset="-122"/>
              </a:rPr>
              <a:t>——</a:t>
            </a:r>
            <a:r>
              <a:rPr lang="zh-CN" altLang="en-US" sz="2800" b="1">
                <a:solidFill>
                  <a:schemeClr val="tx2">
                    <a:lumMod val="60000"/>
                    <a:lumOff val="40000"/>
                  </a:schemeClr>
                </a:solidFill>
                <a:latin typeface="微软雅黑" panose="020B0503020204020204" charset="-122"/>
                <a:ea typeface="微软雅黑" panose="020B0503020204020204" charset="-122"/>
                <a:cs typeface="微软雅黑" panose="020B0503020204020204" charset="-122"/>
              </a:rPr>
              <a:t>了解算法及其基本控制结构</a:t>
            </a:r>
            <a:r>
              <a:rPr lang="zh-CN" altLang="en-US" sz="2800" b="1">
                <a:solidFill>
                  <a:schemeClr val="tx2">
                    <a:lumMod val="60000"/>
                    <a:lumOff val="40000"/>
                  </a:schemeClr>
                </a:solidFill>
                <a:latin typeface="微软雅黑" panose="020B0503020204020204" charset="-122"/>
                <a:ea typeface="微软雅黑" panose="020B0503020204020204" charset="-122"/>
                <a:cs typeface="微软雅黑" panose="020B0503020204020204" charset="-122"/>
              </a:rPr>
              <a:t> </a:t>
            </a:r>
            <a:endParaRPr lang="zh-CN" altLang="en-US" sz="2800" b="1">
              <a:solidFill>
                <a:schemeClr val="tx2">
                  <a:lumMod val="60000"/>
                  <a:lumOff val="40000"/>
                </a:scheme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med" p14:dur="750"/>
    </mc:Choice>
    <mc:Fallback>
      <p:transition spd="med"/>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1"/>
          <a:stretch>
            <a:fillRect l="-12" r="-12"/>
          </a:stretch>
        </a:blipFill>
        <a:effectLst/>
      </p:bgPr>
    </p:bg>
    <p:spTree>
      <p:nvGrpSpPr>
        <p:cNvPr id="1" name=""/>
        <p:cNvGrpSpPr/>
        <p:nvPr/>
      </p:nvGrpSpPr>
      <p:grpSpPr>
        <a:xfrm>
          <a:off x="0" y="0"/>
          <a:ext cx="0" cy="0"/>
          <a:chOff x="0" y="0"/>
          <a:chExt cx="0" cy="0"/>
        </a:xfrm>
      </p:grpSpPr>
      <p:sp>
        <p:nvSpPr>
          <p:cNvPr id="3" name="chenying0907 175"/>
          <p:cNvSpPr/>
          <p:nvPr/>
        </p:nvSpPr>
        <p:spPr>
          <a:xfrm>
            <a:off x="1262075" y="937722"/>
            <a:ext cx="6044434" cy="3953238"/>
          </a:xfrm>
          <a:custGeom>
            <a:avLst/>
            <a:gdLst/>
            <a:ahLst/>
            <a:cxnLst>
              <a:cxn ang="0">
                <a:pos x="wd2" y="hd2"/>
              </a:cxn>
              <a:cxn ang="5400000">
                <a:pos x="wd2" y="hd2"/>
              </a:cxn>
              <a:cxn ang="10800000">
                <a:pos x="wd2" y="hd2"/>
              </a:cxn>
              <a:cxn ang="16200000">
                <a:pos x="wd2" y="hd2"/>
              </a:cxn>
            </a:cxnLst>
            <a:rect l="0" t="0" r="r" b="b"/>
            <a:pathLst>
              <a:path w="21503" h="21600" extrusionOk="0">
                <a:moveTo>
                  <a:pt x="6742" y="16124"/>
                </a:moveTo>
                <a:cubicBezTo>
                  <a:pt x="5374" y="16910"/>
                  <a:pt x="3929" y="20482"/>
                  <a:pt x="3478" y="21600"/>
                </a:cubicBezTo>
                <a:cubicBezTo>
                  <a:pt x="3702" y="19782"/>
                  <a:pt x="4191" y="18074"/>
                  <a:pt x="4233" y="16234"/>
                </a:cubicBezTo>
                <a:cubicBezTo>
                  <a:pt x="3426" y="16656"/>
                  <a:pt x="2554" y="16263"/>
                  <a:pt x="1729" y="16378"/>
                </a:cubicBezTo>
                <a:cubicBezTo>
                  <a:pt x="1648" y="11313"/>
                  <a:pt x="1059" y="5533"/>
                  <a:pt x="0" y="631"/>
                </a:cubicBezTo>
                <a:cubicBezTo>
                  <a:pt x="4095" y="977"/>
                  <a:pt x="8091" y="628"/>
                  <a:pt x="12162" y="358"/>
                </a:cubicBezTo>
                <a:cubicBezTo>
                  <a:pt x="14982" y="171"/>
                  <a:pt x="18216" y="0"/>
                  <a:pt x="21204" y="0"/>
                </a:cubicBezTo>
                <a:cubicBezTo>
                  <a:pt x="21600" y="812"/>
                  <a:pt x="21523" y="2642"/>
                  <a:pt x="21419" y="3597"/>
                </a:cubicBezTo>
                <a:lnTo>
                  <a:pt x="6120" y="4060"/>
                </a:lnTo>
                <a:cubicBezTo>
                  <a:pt x="6120" y="4060"/>
                  <a:pt x="6742" y="16124"/>
                  <a:pt x="6742" y="16124"/>
                </a:cubicBezTo>
                <a:close/>
              </a:path>
            </a:pathLst>
          </a:custGeom>
          <a:solidFill>
            <a:srgbClr val="E7E4EA"/>
          </a:solidFill>
          <a:ln w="12700" cap="flat">
            <a:noFill/>
            <a:miter lim="400000"/>
          </a:ln>
          <a:effectLst/>
        </p:spPr>
        <p:txBody>
          <a:bodyPr wrap="square" lIns="36115" tIns="36115" rIns="36115" bIns="36115" numCol="1" anchor="ctr">
            <a:noAutofit/>
          </a:bodyPr>
          <a:p>
            <a:pPr defTabSz="457200">
              <a:defRPr sz="3000">
                <a:solidFill>
                  <a:srgbClr val="FFFFFF"/>
                </a:solidFill>
                <a:effectLst>
                  <a:outerShdw blurRad="38100" dist="12700" dir="5400000">
                    <a:srgbClr val="000000">
                      <a:alpha val="50000"/>
                    </a:srgbClr>
                  </a:outerShdw>
                </a:effectLst>
              </a:defRPr>
            </a:pPr>
            <a:endParaRPr sz="2845"/>
          </a:p>
        </p:txBody>
      </p:sp>
      <p:sp>
        <p:nvSpPr>
          <p:cNvPr id="2" name="chenying0907 182"/>
          <p:cNvSpPr/>
          <p:nvPr/>
        </p:nvSpPr>
        <p:spPr>
          <a:xfrm>
            <a:off x="2999810" y="1618700"/>
            <a:ext cx="6824110" cy="4530343"/>
          </a:xfrm>
          <a:custGeom>
            <a:avLst/>
            <a:gdLst/>
            <a:ahLst/>
            <a:cxnLst>
              <a:cxn ang="0">
                <a:pos x="wd2" y="hd2"/>
              </a:cxn>
              <a:cxn ang="5400000">
                <a:pos x="wd2" y="hd2"/>
              </a:cxn>
              <a:cxn ang="10800000">
                <a:pos x="wd2" y="hd2"/>
              </a:cxn>
              <a:cxn ang="16200000">
                <a:pos x="wd2" y="hd2"/>
              </a:cxn>
            </a:cxnLst>
            <a:rect l="0" t="0" r="r" b="b"/>
            <a:pathLst>
              <a:path w="21353" h="21444" extrusionOk="0">
                <a:moveTo>
                  <a:pt x="9587" y="16461"/>
                </a:moveTo>
                <a:cubicBezTo>
                  <a:pt x="7137" y="17180"/>
                  <a:pt x="4338" y="16988"/>
                  <a:pt x="1871" y="17887"/>
                </a:cubicBezTo>
                <a:cubicBezTo>
                  <a:pt x="741" y="15455"/>
                  <a:pt x="1259" y="12409"/>
                  <a:pt x="871" y="9752"/>
                </a:cubicBezTo>
                <a:cubicBezTo>
                  <a:pt x="413" y="6611"/>
                  <a:pt x="-151" y="3747"/>
                  <a:pt x="36" y="488"/>
                </a:cubicBezTo>
                <a:cubicBezTo>
                  <a:pt x="4480" y="149"/>
                  <a:pt x="9014" y="-156"/>
                  <a:pt x="13493" y="87"/>
                </a:cubicBezTo>
                <a:cubicBezTo>
                  <a:pt x="15942" y="221"/>
                  <a:pt x="18443" y="1027"/>
                  <a:pt x="20887" y="604"/>
                </a:cubicBezTo>
                <a:cubicBezTo>
                  <a:pt x="21449" y="2041"/>
                  <a:pt x="20999" y="15633"/>
                  <a:pt x="21352" y="15738"/>
                </a:cubicBezTo>
                <a:cubicBezTo>
                  <a:pt x="18614" y="14924"/>
                  <a:pt x="16128" y="15633"/>
                  <a:pt x="13384" y="15578"/>
                </a:cubicBezTo>
                <a:cubicBezTo>
                  <a:pt x="14206" y="17474"/>
                  <a:pt x="14961" y="19421"/>
                  <a:pt x="15578" y="21444"/>
                </a:cubicBezTo>
                <a:cubicBezTo>
                  <a:pt x="15386" y="20814"/>
                  <a:pt x="11222" y="16709"/>
                  <a:pt x="10628" y="16085"/>
                </a:cubicBezTo>
                <a:cubicBezTo>
                  <a:pt x="10290" y="16233"/>
                  <a:pt x="9942" y="16357"/>
                  <a:pt x="9587" y="16461"/>
                </a:cubicBezTo>
                <a:close/>
              </a:path>
            </a:pathLst>
          </a:custGeom>
          <a:noFill/>
          <a:ln w="38100" cap="flat">
            <a:solidFill>
              <a:srgbClr val="46537A"/>
            </a:solidFill>
            <a:prstDash val="solid"/>
            <a:miter lim="400000"/>
          </a:ln>
          <a:effectLst/>
        </p:spPr>
        <p:txBody>
          <a:bodyPr wrap="square" lIns="36115" tIns="36115" rIns="36115" bIns="36115" numCol="1" anchor="ctr">
            <a:noAutofit/>
          </a:bodyPr>
          <a:p>
            <a:pPr defTabSz="457200">
              <a:defRPr sz="3000">
                <a:solidFill>
                  <a:srgbClr val="FFFFFF"/>
                </a:solidFill>
                <a:effectLst>
                  <a:outerShdw blurRad="38100" dist="12700" dir="5400000">
                    <a:srgbClr val="000000">
                      <a:alpha val="50000"/>
                    </a:srgbClr>
                  </a:outerShdw>
                </a:effectLst>
              </a:defRPr>
            </a:pPr>
            <a:endParaRPr sz="2845"/>
          </a:p>
        </p:txBody>
      </p:sp>
      <p:sp>
        <p:nvSpPr>
          <p:cNvPr id="4" name="chenying0907 148"/>
          <p:cNvSpPr/>
          <p:nvPr/>
        </p:nvSpPr>
        <p:spPr>
          <a:xfrm>
            <a:off x="3415407" y="2015957"/>
            <a:ext cx="6297361" cy="2729230"/>
          </a:xfrm>
          <a:prstGeom prst="rect">
            <a:avLst/>
          </a:prstGeom>
          <a:noFill/>
          <a:ln w="12700" cap="flat">
            <a:noFill/>
            <a:miter lim="400000"/>
          </a:ln>
          <a:effectLst/>
        </p:spPr>
        <p:txBody>
          <a:bodyPr wrap="square" lIns="36115" tIns="36115" rIns="36115" bIns="36115" numCol="1" anchor="ctr">
            <a:spAutoFit/>
          </a:bodyPr>
          <a:p>
            <a:pPr defTabSz="457200">
              <a:lnSpc>
                <a:spcPct val="120000"/>
              </a:lnSpc>
              <a:tabLst>
                <a:tab pos="1066800" algn="l"/>
              </a:tabLst>
              <a:defRPr sz="3600">
                <a:solidFill>
                  <a:srgbClr val="475278"/>
                </a:solidFill>
                <a:latin typeface="Noteworthy Bold"/>
                <a:ea typeface="Noteworthy Bold"/>
                <a:cs typeface="Noteworthy Bold"/>
                <a:sym typeface="Noteworthy Bold"/>
              </a:defRPr>
            </a:pPr>
            <a:r>
              <a:rPr lang="en-US" sz="2400" b="1">
                <a:latin typeface="萝莉体 第二版" panose="02000500000000000000" pitchFamily="2" charset="-122"/>
                <a:ea typeface="萝莉体 第二版" panose="02000500000000000000" pitchFamily="2" charset="-122"/>
                <a:cs typeface="萝莉体 第二版" panose="02000500000000000000" pitchFamily="2" charset="-122"/>
              </a:rPr>
              <a:t>   信息社会里，计算机及由计算机控制的智能系统几乎渗透到了人们工作、生活的所有领域。计算机强大的功能主要归功于算法及实现算法的计算机程序。</a:t>
            </a:r>
            <a:r>
              <a:rPr lang="zh-CN" altLang="en-US" sz="2400" b="1">
                <a:latin typeface="萝莉体 第二版" panose="02000500000000000000" pitchFamily="2" charset="-122"/>
                <a:ea typeface="萝莉体 第二版" panose="02000500000000000000" pitchFamily="2" charset="-122"/>
                <a:cs typeface="萝莉体 第二版" panose="02000500000000000000" pitchFamily="2" charset="-122"/>
              </a:rPr>
              <a:t>以生活中常见的洗衣机为例，</a:t>
            </a:r>
            <a:r>
              <a:rPr lang="en-US" sz="2400" b="1">
                <a:solidFill>
                  <a:srgbClr val="FF0000"/>
                </a:solidFill>
                <a:latin typeface="萝莉体 第二版" panose="02000500000000000000" pitchFamily="2" charset="-122"/>
                <a:ea typeface="萝莉体 第二版" panose="02000500000000000000" pitchFamily="2" charset="-122"/>
                <a:cs typeface="萝莉体 第二版" panose="02000500000000000000" pitchFamily="2" charset="-122"/>
              </a:rPr>
              <a:t>洗衣机模拟人洗衣的过程</a:t>
            </a:r>
            <a:r>
              <a:rPr lang="en-US" sz="2400" b="1">
                <a:latin typeface="萝莉体 第二版" panose="02000500000000000000" pitchFamily="2" charset="-122"/>
                <a:ea typeface="萝莉体 第二版" panose="02000500000000000000" pitchFamily="2" charset="-122"/>
                <a:cs typeface="萝莉体 第二版" panose="02000500000000000000" pitchFamily="2" charset="-122"/>
              </a:rPr>
              <a:t>，自动执行洗衣流程，</a:t>
            </a:r>
            <a:r>
              <a:rPr lang="zh-CN" altLang="en-US" sz="2400" b="1">
                <a:latin typeface="萝莉体 第二版" panose="02000500000000000000" pitchFamily="2" charset="-122"/>
                <a:ea typeface="萝莉体 第二版" panose="02000500000000000000" pitchFamily="2" charset="-122"/>
                <a:cs typeface="萝莉体 第二版" panose="02000500000000000000" pitchFamily="2" charset="-122"/>
              </a:rPr>
              <a:t>主要归功于由算法控制的机器设备</a:t>
            </a:r>
            <a:r>
              <a:rPr lang="en-US" sz="2400" b="1">
                <a:latin typeface="萝莉体 第二版" panose="02000500000000000000" pitchFamily="2" charset="-122"/>
                <a:ea typeface="萝莉体 第二版" panose="02000500000000000000" pitchFamily="2" charset="-122"/>
                <a:cs typeface="萝莉体 第二版" panose="02000500000000000000" pitchFamily="2" charset="-122"/>
              </a:rPr>
              <a:t>。</a:t>
            </a:r>
            <a:endParaRPr lang="zh-CN" altLang="en-US" sz="2400" b="1">
              <a:latin typeface="萝莉体 第二版" panose="02000500000000000000" pitchFamily="2" charset="-122"/>
              <a:ea typeface="萝莉体 第二版" panose="02000500000000000000" pitchFamily="2" charset="-122"/>
              <a:cs typeface="萝莉体 第二版" panose="02000500000000000000" pitchFamily="2" charset="-122"/>
            </a:endParaRPr>
          </a:p>
        </p:txBody>
      </p:sp>
      <p:pic>
        <p:nvPicPr>
          <p:cNvPr id="5" name="图片 4" descr="洗衣机"/>
          <p:cNvPicPr>
            <a:picLocks noChangeAspect="1"/>
          </p:cNvPicPr>
          <p:nvPr/>
        </p:nvPicPr>
        <p:blipFill>
          <a:blip r:embed="rId2"/>
          <a:stretch>
            <a:fillRect/>
          </a:stretch>
        </p:blipFill>
        <p:spPr>
          <a:xfrm rot="900000">
            <a:off x="51435" y="3326130"/>
            <a:ext cx="3321685" cy="3321685"/>
          </a:xfrm>
          <a:prstGeom prst="rect">
            <a:avLst/>
          </a:prstGeom>
        </p:spPr>
      </p:pic>
      <p:sp>
        <p:nvSpPr>
          <p:cNvPr id="318" name="Freeform 2"/>
          <p:cNvSpPr/>
          <p:nvPr/>
        </p:nvSpPr>
        <p:spPr>
          <a:xfrm rot="21000000">
            <a:off x="484505" y="885825"/>
            <a:ext cx="3037205" cy="994410"/>
          </a:xfrm>
          <a:custGeom>
            <a:avLst/>
            <a:gdLst/>
            <a:ahLst/>
            <a:cxnLst/>
            <a:rect l="l" t="t" r="r" b="b"/>
            <a:pathLst>
              <a:path w="8425841" h="2757538">
                <a:moveTo>
                  <a:pt x="0" y="0"/>
                </a:moveTo>
                <a:lnTo>
                  <a:pt x="0" y="0"/>
                </a:lnTo>
                <a:lnTo>
                  <a:pt x="7763116" y="0"/>
                </a:lnTo>
                <a:cubicBezTo>
                  <a:pt x="7938881" y="0"/>
                  <a:pt x="8107448" y="69822"/>
                  <a:pt x="8231733" y="194107"/>
                </a:cubicBezTo>
                <a:cubicBezTo>
                  <a:pt x="8356018" y="318392"/>
                  <a:pt x="8425841" y="486959"/>
                  <a:pt x="8425841" y="662724"/>
                </a:cubicBezTo>
                <a:lnTo>
                  <a:pt x="8425841" y="2757538"/>
                </a:lnTo>
                <a:lnTo>
                  <a:pt x="8425841" y="2757538"/>
                </a:lnTo>
                <a:lnTo>
                  <a:pt x="662724" y="2757538"/>
                </a:lnTo>
                <a:cubicBezTo>
                  <a:pt x="296712" y="2757538"/>
                  <a:pt x="0" y="2460827"/>
                  <a:pt x="0" y="2094814"/>
                </a:cubicBezTo>
                <a:lnTo>
                  <a:pt x="0" y="0"/>
                </a:lnTo>
                <a:close/>
              </a:path>
            </a:pathLst>
          </a:custGeom>
          <a:solidFill>
            <a:srgbClr val="FFFFFF"/>
          </a:solidFill>
          <a:ln w="31750">
            <a:solidFill>
              <a:srgbClr val="D6D7E0"/>
            </a:solidFill>
            <a:prstDash val="solid"/>
            <a:miter/>
          </a:ln>
        </p:spPr>
        <p:txBody>
          <a:bodyPr lIns="127000" rIns="127000" rtlCol="0" anchor="ctr"/>
          <a:p>
            <a:pPr algn="l"/>
            <a:endParaRPr lang="en-US" sz="1100"/>
          </a:p>
        </p:txBody>
      </p:sp>
      <p:sp>
        <p:nvSpPr>
          <p:cNvPr id="6" name="文本框 5"/>
          <p:cNvSpPr txBox="1"/>
          <p:nvPr/>
        </p:nvSpPr>
        <p:spPr>
          <a:xfrm rot="21000000">
            <a:off x="615315" y="937895"/>
            <a:ext cx="2927350" cy="829945"/>
          </a:xfrm>
          <a:prstGeom prst="rect">
            <a:avLst/>
          </a:prstGeom>
          <a:noFill/>
        </p:spPr>
        <p:txBody>
          <a:bodyPr wrap="square" rtlCol="0">
            <a:spAutoFit/>
          </a:bodyPr>
          <a:p>
            <a:r>
              <a:rPr lang="en-US" sz="4800" b="1">
                <a:solidFill>
                  <a:srgbClr val="475278"/>
                </a:solidFill>
                <a:latin typeface="萝莉体 第二版" panose="02000500000000000000" pitchFamily="2" charset="-122"/>
                <a:ea typeface="萝莉体 第二版" panose="02000500000000000000" pitchFamily="2" charset="-122"/>
                <a:cs typeface="萝莉体 第二版" panose="02000500000000000000" pitchFamily="2" charset="-122"/>
              </a:rPr>
              <a:t>认识算法</a:t>
            </a:r>
            <a:endParaRPr lang="en-US" sz="4800" b="1">
              <a:solidFill>
                <a:srgbClr val="475278"/>
              </a:solidFill>
              <a:latin typeface="萝莉体 第二版" panose="02000500000000000000" pitchFamily="2" charset="-122"/>
              <a:ea typeface="萝莉体 第二版" panose="02000500000000000000" pitchFamily="2" charset="-122"/>
              <a:cs typeface="萝莉体 第二版" panose="020005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50"/>
    </mc:Choice>
    <mc:Fallback>
      <p:transition spd="med"/>
    </mc:Fallback>
  </mc:AlternateContent>
  <p:timing>
    <p:tnLst>
      <p:par>
        <p:cTn id="1" dur="indefinite" restart="never" nodeType="tmRoot">
          <p:childTnLst>
            <p:seq concurrent="0"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18"/>
                                        </p:tgtEl>
                                        <p:attrNameLst>
                                          <p:attrName>style.visibility</p:attrName>
                                        </p:attrNameLst>
                                      </p:cBhvr>
                                      <p:to>
                                        <p:strVal val="visible"/>
                                      </p:to>
                                    </p:set>
                                    <p:animEffect transition="in" filter="fade">
                                      <p:cBhvr>
                                        <p:cTn id="7" dur="1000"/>
                                        <p:tgtEl>
                                          <p:spTgt spid="318"/>
                                        </p:tgtEl>
                                      </p:cBhvr>
                                    </p:animEffect>
                                  </p:childTnLst>
                                </p:cTn>
                              </p:par>
                            </p:childTnLst>
                          </p:cTn>
                        </p:par>
                      </p:childTnLst>
                    </p:cTn>
                  </p:par>
                  <p:par>
                    <p:cTn id="8" fill="hold">
                      <p:stCondLst>
                        <p:cond delay="indefinite"/>
                      </p:stCondLst>
                      <p:childTnLst>
                        <p:par>
                          <p:cTn id="9" fill="hold">
                            <p:stCondLst>
                              <p:cond delay="0"/>
                            </p:stCondLst>
                            <p:childTnLst>
                              <p:par>
                                <p:cTn id="10" presetID="40" presetClass="entr" presetSubtype="0" fill="hold" grpId="0" nodeType="clickEffect">
                                  <p:stCondLst>
                                    <p:cond delay="0"/>
                                  </p:stCondLst>
                                  <p:iterate type="lt">
                                    <p:tmPct val="10000"/>
                                  </p:iterate>
                                  <p:childTnLst>
                                    <p:set>
                                      <p:cBhvr>
                                        <p:cTn id="11" dur="500"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anim calcmode="lin" valueType="num">
                                      <p:cBhvr>
                                        <p:cTn id="13" dur="500" fill="hold"/>
                                        <p:tgtEl>
                                          <p:spTgt spid="4"/>
                                        </p:tgtEl>
                                        <p:attrNameLst>
                                          <p:attrName>ppt_x</p:attrName>
                                        </p:attrNameLst>
                                      </p:cBhvr>
                                      <p:tavLst>
                                        <p:tav tm="0">
                                          <p:val>
                                            <p:strVal val="#ppt_x-.1"/>
                                          </p:val>
                                        </p:tav>
                                        <p:tav tm="100000">
                                          <p:val>
                                            <p:strVal val="#ppt_x"/>
                                          </p:val>
                                        </p:tav>
                                      </p:tavLst>
                                    </p:anim>
                                    <p:anim calcmode="lin" valueType="num">
                                      <p:cBhvr>
                                        <p:cTn id="14"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8" grpId="0" bldLvl="0" animBg="1"/>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1"/>
          <a:stretch>
            <a:fillRect l="-12" r="-12"/>
          </a:stretch>
        </a:blipFill>
        <a:effectLst/>
      </p:bgPr>
    </p:bg>
    <p:spTree>
      <p:nvGrpSpPr>
        <p:cNvPr id="1" name=""/>
        <p:cNvGrpSpPr/>
        <p:nvPr/>
      </p:nvGrpSpPr>
      <p:grpSpPr>
        <a:xfrm>
          <a:off x="0" y="0"/>
          <a:ext cx="0" cy="0"/>
          <a:chOff x="0" y="0"/>
          <a:chExt cx="0" cy="0"/>
        </a:xfrm>
      </p:grpSpPr>
      <p:sp>
        <p:nvSpPr>
          <p:cNvPr id="148" name="TextBox 9"/>
          <p:cNvSpPr txBox="1"/>
          <p:nvPr/>
        </p:nvSpPr>
        <p:spPr>
          <a:xfrm>
            <a:off x="1235710" y="3975418"/>
            <a:ext cx="2157095" cy="1169035"/>
          </a:xfrm>
          <a:prstGeom prst="rect">
            <a:avLst/>
          </a:prstGeom>
        </p:spPr>
        <p:txBody>
          <a:bodyPr wrap="square" lIns="0" tIns="0" rIns="0" bIns="0" rtlCol="0" anchor="ctr">
            <a:spAutoFit/>
          </a:bodyPr>
          <a:lstStyle/>
          <a:p>
            <a:pPr algn="l">
              <a:lnSpc>
                <a:spcPct val="140000"/>
              </a:lnSpc>
              <a:buNone/>
            </a:pPr>
            <a:r>
              <a:rPr lang="en-US" altLang="zh-CN" sz="2000" b="1">
                <a:latin typeface="微软雅黑" panose="020B0503020204020204" charset="-122"/>
                <a:ea typeface="微软雅黑" panose="020B0503020204020204" charset="-122"/>
                <a:sym typeface="+mn-ea"/>
              </a:rPr>
              <a:t>         </a:t>
            </a:r>
            <a:r>
              <a:rPr lang="zh-CN" altLang="en-US" sz="2000" b="1">
                <a:latin typeface="微软雅黑" panose="020B0503020204020204" charset="-122"/>
                <a:ea typeface="微软雅黑" panose="020B0503020204020204" charset="-122"/>
                <a:sym typeface="+mn-ea"/>
              </a:rPr>
              <a:t>步骤一</a:t>
            </a:r>
            <a:endParaRPr lang="zh-CN" altLang="en-US" sz="2000" b="1">
              <a:latin typeface="微软雅黑" panose="020B0503020204020204" charset="-122"/>
              <a:ea typeface="微软雅黑" panose="020B0503020204020204" charset="-122"/>
              <a:sym typeface="+mn-ea"/>
            </a:endParaRPr>
          </a:p>
          <a:p>
            <a:pPr algn="l">
              <a:lnSpc>
                <a:spcPct val="120000"/>
              </a:lnSpc>
              <a:buNone/>
            </a:pPr>
            <a:r>
              <a:rPr lang="zh-CN" altLang="en-US" sz="2000">
                <a:latin typeface="微软雅黑" panose="020B0503020204020204" charset="-122"/>
                <a:ea typeface="微软雅黑" panose="020B0503020204020204" charset="-122"/>
                <a:sym typeface="+mn-ea"/>
              </a:rPr>
              <a:t> 加入洗衣粉和水，            搅拌均匀</a:t>
            </a:r>
            <a:endParaRPr lang="zh-CN" altLang="en-US" sz="2000">
              <a:latin typeface="微软雅黑" panose="020B0503020204020204" charset="-122"/>
              <a:ea typeface="微软雅黑" panose="020B0503020204020204" charset="-122"/>
              <a:sym typeface="+mn-ea"/>
            </a:endParaRPr>
          </a:p>
        </p:txBody>
      </p:sp>
      <p:sp>
        <p:nvSpPr>
          <p:cNvPr id="149" name="TextBox 10"/>
          <p:cNvSpPr txBox="1"/>
          <p:nvPr/>
        </p:nvSpPr>
        <p:spPr>
          <a:xfrm>
            <a:off x="5600827" y="4052888"/>
            <a:ext cx="2121852" cy="1014095"/>
          </a:xfrm>
          <a:prstGeom prst="rect">
            <a:avLst/>
          </a:prstGeom>
        </p:spPr>
        <p:txBody>
          <a:bodyPr lIns="0" tIns="0" rIns="0" bIns="0" rtlCol="0" anchor="ctr">
            <a:spAutoFit/>
          </a:bodyPr>
          <a:lstStyle/>
          <a:p>
            <a:pPr algn="ctr">
              <a:lnSpc>
                <a:spcPct val="140000"/>
              </a:lnSpc>
              <a:buNone/>
            </a:pPr>
            <a:r>
              <a:rPr lang="zh-CN" altLang="en-US" sz="2000" b="1">
                <a:latin typeface="微软雅黑" panose="020B0503020204020204" charset="-122"/>
                <a:ea typeface="微软雅黑" panose="020B0503020204020204" charset="-122"/>
                <a:sym typeface="+mn-ea"/>
              </a:rPr>
              <a:t>步骤三</a:t>
            </a:r>
            <a:endParaRPr lang="zh-CN" altLang="en-US" sz="2000" b="1">
              <a:latin typeface="微软雅黑" panose="020B0503020204020204" charset="-122"/>
              <a:ea typeface="微软雅黑" panose="020B0503020204020204" charset="-122"/>
              <a:sym typeface="+mn-ea"/>
            </a:endParaRPr>
          </a:p>
          <a:p>
            <a:pPr algn="l">
              <a:lnSpc>
                <a:spcPct val="120000"/>
              </a:lnSpc>
              <a:buNone/>
            </a:pPr>
            <a:r>
              <a:rPr lang="zh-CN" altLang="en-US" sz="1200">
                <a:latin typeface="微软雅黑" panose="020B0503020204020204" charset="-122"/>
                <a:ea typeface="微软雅黑" panose="020B0503020204020204" charset="-122"/>
                <a:sym typeface="+mn-ea"/>
              </a:rPr>
              <a:t>    </a:t>
            </a:r>
            <a:r>
              <a:rPr lang="zh-CN" altLang="en-US" sz="2000">
                <a:latin typeface="微软雅黑" panose="020B0503020204020204" charset="-122"/>
                <a:ea typeface="微软雅黑" panose="020B0503020204020204" charset="-122"/>
                <a:sym typeface="+mn-ea"/>
              </a:rPr>
              <a:t>    用清水漂洗</a:t>
            </a:r>
            <a:endParaRPr lang="zh-CN" altLang="en-US" sz="1200">
              <a:latin typeface="微软雅黑" panose="020B0503020204020204" charset="-122"/>
              <a:ea typeface="微软雅黑" panose="020B0503020204020204" charset="-122"/>
              <a:sym typeface="+mn-ea"/>
            </a:endParaRPr>
          </a:p>
          <a:p>
            <a:pPr algn="l" latinLnBrk="1">
              <a:lnSpc>
                <a:spcPct val="116000"/>
              </a:lnSpc>
            </a:pPr>
            <a:r>
              <a:rPr lang="en-US" sz="1200" b="0">
                <a:solidFill>
                  <a:srgbClr val="747474"/>
                </a:solidFill>
                <a:latin typeface="微软雅黑" panose="020B0503020204020204" charset="-122"/>
                <a:ea typeface="微软雅黑" panose="020B0503020204020204" charset="-122"/>
              </a:rPr>
              <a:t>。</a:t>
            </a:r>
            <a:endParaRPr lang="en-US" sz="1100"/>
          </a:p>
        </p:txBody>
      </p:sp>
      <p:sp>
        <p:nvSpPr>
          <p:cNvPr id="150" name="TextBox 11"/>
          <p:cNvSpPr txBox="1"/>
          <p:nvPr/>
        </p:nvSpPr>
        <p:spPr>
          <a:xfrm>
            <a:off x="8295640" y="3777361"/>
            <a:ext cx="2106549" cy="800100"/>
          </a:xfrm>
          <a:prstGeom prst="rect">
            <a:avLst/>
          </a:prstGeom>
        </p:spPr>
        <p:txBody>
          <a:bodyPr wrap="square" lIns="0" tIns="0" rIns="0" bIns="0" rtlCol="0" anchor="ctr">
            <a:spAutoFit/>
          </a:bodyPr>
          <a:lstStyle/>
          <a:p>
            <a:pPr algn="ctr">
              <a:lnSpc>
                <a:spcPct val="140000"/>
              </a:lnSpc>
              <a:buNone/>
            </a:pPr>
            <a:r>
              <a:rPr lang="zh-CN" altLang="en-US" sz="2000" b="1">
                <a:latin typeface="微软雅黑" panose="020B0503020204020204" charset="-122"/>
                <a:ea typeface="微软雅黑" panose="020B0503020204020204" charset="-122"/>
                <a:sym typeface="+mn-ea"/>
              </a:rPr>
              <a:t>步骤四</a:t>
            </a:r>
            <a:endParaRPr lang="zh-CN" altLang="en-US" sz="2000" b="1">
              <a:latin typeface="微软雅黑" panose="020B0503020204020204" charset="-122"/>
              <a:ea typeface="微软雅黑" panose="020B0503020204020204" charset="-122"/>
              <a:sym typeface="+mn-ea"/>
            </a:endParaRPr>
          </a:p>
          <a:p>
            <a:pPr algn="l">
              <a:lnSpc>
                <a:spcPct val="120000"/>
              </a:lnSpc>
              <a:buNone/>
            </a:pPr>
            <a:r>
              <a:rPr lang="zh-CN" altLang="en-US" sz="2000" b="1">
                <a:latin typeface="微软雅黑" panose="020B0503020204020204" charset="-122"/>
                <a:ea typeface="微软雅黑" panose="020B0503020204020204" charset="-122"/>
                <a:sym typeface="+mn-ea"/>
              </a:rPr>
              <a:t>        </a:t>
            </a:r>
            <a:r>
              <a:rPr lang="zh-CN" altLang="en-US" sz="2000">
                <a:latin typeface="微软雅黑" panose="020B0503020204020204" charset="-122"/>
                <a:ea typeface="微软雅黑" panose="020B0503020204020204" charset="-122"/>
                <a:sym typeface="+mn-ea"/>
              </a:rPr>
              <a:t>拧干衣服</a:t>
            </a:r>
            <a:endParaRPr lang="zh-CN" altLang="en-US" sz="2000">
              <a:latin typeface="微软雅黑" panose="020B0503020204020204" charset="-122"/>
              <a:ea typeface="微软雅黑" panose="020B0503020204020204" charset="-122"/>
              <a:sym typeface="+mn-ea"/>
            </a:endParaRPr>
          </a:p>
        </p:txBody>
      </p:sp>
      <p:sp>
        <p:nvSpPr>
          <p:cNvPr id="153" name="Freeform 14"/>
          <p:cNvSpPr/>
          <p:nvPr/>
        </p:nvSpPr>
        <p:spPr>
          <a:xfrm>
            <a:off x="939800" y="2768600"/>
            <a:ext cx="154204" cy="171997"/>
          </a:xfrm>
          <a:custGeom>
            <a:avLst/>
            <a:gdLst/>
            <a:ahLst/>
            <a:cxnLst/>
            <a:rect l="l" t="t" r="r" b="b"/>
            <a:pathLst>
              <a:path w="154204" h="171997">
                <a:moveTo>
                  <a:pt x="154204" y="128998"/>
                </a:moveTo>
                <a:lnTo>
                  <a:pt x="77102" y="171997"/>
                </a:lnTo>
                <a:lnTo>
                  <a:pt x="0" y="128998"/>
                </a:lnTo>
                <a:lnTo>
                  <a:pt x="0" y="42999"/>
                </a:lnTo>
                <a:lnTo>
                  <a:pt x="77102" y="0"/>
                </a:lnTo>
                <a:lnTo>
                  <a:pt x="154204" y="42999"/>
                </a:lnTo>
                <a:lnTo>
                  <a:pt x="154204" y="128998"/>
                </a:lnTo>
                <a:close/>
              </a:path>
            </a:pathLst>
          </a:custGeom>
          <a:solidFill>
            <a:srgbClr val="F9BBB0"/>
          </a:solidFill>
        </p:spPr>
        <p:txBody>
          <a:bodyPr lIns="127000" rIns="127000" rtlCol="0" anchor="ctr"/>
          <a:lstStyle/>
          <a:p>
            <a:pPr algn="l"/>
            <a:endParaRPr lang="en-US" sz="1100"/>
          </a:p>
        </p:txBody>
      </p:sp>
      <p:sp>
        <p:nvSpPr>
          <p:cNvPr id="158" name="TextBox 19"/>
          <p:cNvSpPr txBox="1"/>
          <p:nvPr/>
        </p:nvSpPr>
        <p:spPr>
          <a:xfrm>
            <a:off x="6489700" y="2362200"/>
            <a:ext cx="765238" cy="736600"/>
          </a:xfrm>
          <a:prstGeom prst="rect">
            <a:avLst/>
          </a:prstGeom>
        </p:spPr>
        <p:txBody>
          <a:bodyPr lIns="0" tIns="0" rIns="0" bIns="0" rtlCol="0" anchor="ctr">
            <a:spAutoFit/>
          </a:bodyPr>
          <a:lstStyle/>
          <a:p>
            <a:pPr algn="ctr" latinLnBrk="1">
              <a:lnSpc>
                <a:spcPct val="116000"/>
              </a:lnSpc>
            </a:pPr>
            <a:r>
              <a:rPr lang="en-US" sz="2000" b="1">
                <a:solidFill>
                  <a:srgbClr val="FFFFFF"/>
                </a:solidFill>
                <a:latin typeface="微软雅黑" panose="020B0503020204020204" charset="-122"/>
                <a:ea typeface="微软雅黑" panose="020B0503020204020204" charset="-122"/>
              </a:rPr>
              <a:t>品牌活动</a:t>
            </a:r>
            <a:endParaRPr lang="en-US" sz="1100"/>
          </a:p>
        </p:txBody>
      </p:sp>
      <p:sp>
        <p:nvSpPr>
          <p:cNvPr id="160" name="Freeform 21"/>
          <p:cNvSpPr/>
          <p:nvPr/>
        </p:nvSpPr>
        <p:spPr>
          <a:xfrm rot="540000">
            <a:off x="3187700" y="2476500"/>
            <a:ext cx="154204" cy="171997"/>
          </a:xfrm>
          <a:custGeom>
            <a:avLst/>
            <a:gdLst/>
            <a:ahLst/>
            <a:cxnLst/>
            <a:rect l="l" t="t" r="r" b="b"/>
            <a:pathLst>
              <a:path w="154204" h="171997">
                <a:moveTo>
                  <a:pt x="154204" y="128998"/>
                </a:moveTo>
                <a:lnTo>
                  <a:pt x="77102" y="171997"/>
                </a:lnTo>
                <a:lnTo>
                  <a:pt x="0" y="128998"/>
                </a:lnTo>
                <a:lnTo>
                  <a:pt x="0" y="42999"/>
                </a:lnTo>
                <a:lnTo>
                  <a:pt x="77102" y="0"/>
                </a:lnTo>
                <a:lnTo>
                  <a:pt x="154204" y="42999"/>
                </a:lnTo>
                <a:lnTo>
                  <a:pt x="154204" y="128998"/>
                </a:lnTo>
                <a:close/>
              </a:path>
            </a:pathLst>
          </a:custGeom>
          <a:solidFill>
            <a:srgbClr val="212121"/>
          </a:solidFill>
        </p:spPr>
        <p:txBody>
          <a:bodyPr lIns="127000" rIns="127000" rtlCol="0" anchor="ctr"/>
          <a:lstStyle/>
          <a:p>
            <a:pPr algn="l"/>
            <a:endParaRPr lang="en-US" sz="1100"/>
          </a:p>
        </p:txBody>
      </p:sp>
      <p:sp>
        <p:nvSpPr>
          <p:cNvPr id="161" name="Freeform 22"/>
          <p:cNvSpPr/>
          <p:nvPr/>
        </p:nvSpPr>
        <p:spPr>
          <a:xfrm rot="540000">
            <a:off x="7950200" y="2552700"/>
            <a:ext cx="154204" cy="171997"/>
          </a:xfrm>
          <a:custGeom>
            <a:avLst/>
            <a:gdLst/>
            <a:ahLst/>
            <a:cxnLst/>
            <a:rect l="l" t="t" r="r" b="b"/>
            <a:pathLst>
              <a:path w="154204" h="171997">
                <a:moveTo>
                  <a:pt x="154204" y="128998"/>
                </a:moveTo>
                <a:lnTo>
                  <a:pt x="77102" y="171997"/>
                </a:lnTo>
                <a:lnTo>
                  <a:pt x="0" y="128998"/>
                </a:lnTo>
                <a:lnTo>
                  <a:pt x="0" y="42999"/>
                </a:lnTo>
                <a:lnTo>
                  <a:pt x="77102" y="0"/>
                </a:lnTo>
                <a:lnTo>
                  <a:pt x="154204" y="42999"/>
                </a:lnTo>
                <a:lnTo>
                  <a:pt x="154204" y="128998"/>
                </a:lnTo>
                <a:close/>
              </a:path>
            </a:pathLst>
          </a:custGeom>
          <a:solidFill>
            <a:srgbClr val="212121"/>
          </a:solidFill>
        </p:spPr>
        <p:txBody>
          <a:bodyPr lIns="127000" rIns="127000" rtlCol="0" anchor="ctr"/>
          <a:lstStyle/>
          <a:p>
            <a:pPr algn="l"/>
            <a:endParaRPr lang="en-US" sz="1100"/>
          </a:p>
        </p:txBody>
      </p:sp>
      <p:sp>
        <p:nvSpPr>
          <p:cNvPr id="162" name="Freeform 23"/>
          <p:cNvSpPr/>
          <p:nvPr/>
        </p:nvSpPr>
        <p:spPr>
          <a:xfrm>
            <a:off x="5600700" y="2755900"/>
            <a:ext cx="154204" cy="171997"/>
          </a:xfrm>
          <a:custGeom>
            <a:avLst/>
            <a:gdLst/>
            <a:ahLst/>
            <a:cxnLst/>
            <a:rect l="l" t="t" r="r" b="b"/>
            <a:pathLst>
              <a:path w="154204" h="171997">
                <a:moveTo>
                  <a:pt x="154204" y="128998"/>
                </a:moveTo>
                <a:lnTo>
                  <a:pt x="77102" y="171997"/>
                </a:lnTo>
                <a:lnTo>
                  <a:pt x="0" y="128998"/>
                </a:lnTo>
                <a:lnTo>
                  <a:pt x="0" y="42999"/>
                </a:lnTo>
                <a:lnTo>
                  <a:pt x="77102" y="0"/>
                </a:lnTo>
                <a:lnTo>
                  <a:pt x="154204" y="42999"/>
                </a:lnTo>
                <a:lnTo>
                  <a:pt x="154204" y="128998"/>
                </a:lnTo>
                <a:close/>
              </a:path>
            </a:pathLst>
          </a:custGeom>
          <a:solidFill>
            <a:srgbClr val="F9BBB0"/>
          </a:solidFill>
        </p:spPr>
        <p:txBody>
          <a:bodyPr lIns="127000" rIns="127000" rtlCol="0" anchor="ctr"/>
          <a:lstStyle/>
          <a:p>
            <a:pPr algn="l"/>
            <a:endParaRPr lang="en-US" sz="1100"/>
          </a:p>
        </p:txBody>
      </p:sp>
      <p:pic>
        <p:nvPicPr>
          <p:cNvPr id="2" name="图片 1" descr="528b6d3d177dffd106cab116ea3dedb"/>
          <p:cNvPicPr>
            <a:picLocks noChangeAspect="1"/>
          </p:cNvPicPr>
          <p:nvPr/>
        </p:nvPicPr>
        <p:blipFill>
          <a:blip r:embed="rId2"/>
          <a:stretch>
            <a:fillRect/>
          </a:stretch>
        </p:blipFill>
        <p:spPr>
          <a:xfrm rot="1920000">
            <a:off x="6016625" y="1864995"/>
            <a:ext cx="1711325" cy="1579245"/>
          </a:xfrm>
          <a:prstGeom prst="hexagon">
            <a:avLst/>
          </a:prstGeom>
        </p:spPr>
      </p:pic>
      <p:pic>
        <p:nvPicPr>
          <p:cNvPr id="4" name="图片 3" descr="0d2fd98c055896e1d7325356d3c7d4f"/>
          <p:cNvPicPr>
            <a:picLocks noChangeAspect="1"/>
          </p:cNvPicPr>
          <p:nvPr/>
        </p:nvPicPr>
        <p:blipFill>
          <a:blip r:embed="rId3"/>
          <a:srcRect l="14822" t="15729" r="12699" b="19876"/>
          <a:stretch>
            <a:fillRect/>
          </a:stretch>
        </p:blipFill>
        <p:spPr>
          <a:xfrm rot="20820000">
            <a:off x="3595370" y="1842770"/>
            <a:ext cx="1828800" cy="1593215"/>
          </a:xfrm>
          <a:prstGeom prst="hexagon">
            <a:avLst/>
          </a:prstGeom>
        </p:spPr>
      </p:pic>
      <p:pic>
        <p:nvPicPr>
          <p:cNvPr id="5" name="图片 4" descr="b0a2aee9b2c776198a05e871a5c6de9"/>
          <p:cNvPicPr>
            <a:picLocks noChangeAspect="1"/>
          </p:cNvPicPr>
          <p:nvPr/>
        </p:nvPicPr>
        <p:blipFill>
          <a:blip r:embed="rId4"/>
          <a:stretch>
            <a:fillRect/>
          </a:stretch>
        </p:blipFill>
        <p:spPr>
          <a:xfrm rot="15180000">
            <a:off x="1213485" y="1816735"/>
            <a:ext cx="1764030" cy="1577340"/>
          </a:xfrm>
          <a:prstGeom prst="hexagon">
            <a:avLst/>
          </a:prstGeom>
        </p:spPr>
      </p:pic>
      <p:pic>
        <p:nvPicPr>
          <p:cNvPr id="6" name="图片 5" descr="e2c414fd3780046ddf4e9e12d685d0b"/>
          <p:cNvPicPr>
            <a:picLocks noChangeAspect="1"/>
          </p:cNvPicPr>
          <p:nvPr/>
        </p:nvPicPr>
        <p:blipFill>
          <a:blip r:embed="rId5"/>
          <a:stretch>
            <a:fillRect/>
          </a:stretch>
        </p:blipFill>
        <p:spPr>
          <a:xfrm rot="19200000">
            <a:off x="8509635" y="1750695"/>
            <a:ext cx="1677670" cy="1522095"/>
          </a:xfrm>
          <a:prstGeom prst="hexagon">
            <a:avLst/>
          </a:prstGeom>
        </p:spPr>
      </p:pic>
      <p:sp>
        <p:nvSpPr>
          <p:cNvPr id="7" name="TextBox 9"/>
          <p:cNvSpPr txBox="1"/>
          <p:nvPr/>
        </p:nvSpPr>
        <p:spPr>
          <a:xfrm>
            <a:off x="3225800" y="3822701"/>
            <a:ext cx="2157095" cy="800100"/>
          </a:xfrm>
          <a:prstGeom prst="rect">
            <a:avLst/>
          </a:prstGeom>
        </p:spPr>
        <p:txBody>
          <a:bodyPr wrap="square" lIns="0" tIns="0" rIns="0" bIns="0" rtlCol="0" anchor="ctr">
            <a:spAutoFit/>
          </a:bodyPr>
          <a:p>
            <a:pPr algn="ctr">
              <a:lnSpc>
                <a:spcPct val="140000"/>
              </a:lnSpc>
              <a:buNone/>
            </a:pPr>
            <a:r>
              <a:rPr lang="zh-CN" altLang="en-US" sz="2000" b="1">
                <a:latin typeface="微软雅黑" panose="020B0503020204020204" charset="-122"/>
                <a:ea typeface="微软雅黑" panose="020B0503020204020204" charset="-122"/>
                <a:sym typeface="+mn-ea"/>
              </a:rPr>
              <a:t>步骤二</a:t>
            </a:r>
            <a:endParaRPr lang="zh-CN" altLang="en-US" sz="2000" b="1">
              <a:latin typeface="微软雅黑" panose="020B0503020204020204" charset="-122"/>
              <a:ea typeface="微软雅黑" panose="020B0503020204020204" charset="-122"/>
              <a:sym typeface="+mn-ea"/>
            </a:endParaRPr>
          </a:p>
          <a:p>
            <a:pPr algn="l">
              <a:lnSpc>
                <a:spcPct val="120000"/>
              </a:lnSpc>
              <a:buNone/>
            </a:pPr>
            <a:r>
              <a:rPr lang="zh-CN" altLang="en-US" sz="2000">
                <a:latin typeface="微软雅黑" panose="020B0503020204020204" charset="-122"/>
                <a:ea typeface="微软雅黑" panose="020B0503020204020204" charset="-122"/>
                <a:sym typeface="+mn-ea"/>
              </a:rPr>
              <a:t>        揉搓衣服</a:t>
            </a:r>
            <a:endParaRPr lang="zh-CN" altLang="en-US" sz="2000">
              <a:latin typeface="微软雅黑" panose="020B0503020204020204" charset="-122"/>
              <a:ea typeface="微软雅黑" panose="020B0503020204020204" charset="-122"/>
              <a:sym typeface="+mn-ea"/>
            </a:endParaRPr>
          </a:p>
        </p:txBody>
      </p:sp>
      <p:sp>
        <p:nvSpPr>
          <p:cNvPr id="37" name="Freeform 14"/>
          <p:cNvSpPr/>
          <p:nvPr/>
        </p:nvSpPr>
        <p:spPr>
          <a:xfrm>
            <a:off x="800100" y="508000"/>
            <a:ext cx="520394" cy="573018"/>
          </a:xfrm>
          <a:custGeom>
            <a:avLst/>
            <a:gdLst/>
            <a:ahLst/>
            <a:cxnLst/>
            <a:rect l="l" t="t" r="r" b="b"/>
            <a:pathLst>
              <a:path w="520394" h="573018">
                <a:moveTo>
                  <a:pt x="520394" y="429764"/>
                </a:moveTo>
                <a:lnTo>
                  <a:pt x="260197" y="573018"/>
                </a:lnTo>
                <a:lnTo>
                  <a:pt x="0" y="429764"/>
                </a:lnTo>
                <a:lnTo>
                  <a:pt x="0" y="143255"/>
                </a:lnTo>
                <a:lnTo>
                  <a:pt x="260197" y="0"/>
                </a:lnTo>
                <a:lnTo>
                  <a:pt x="520394" y="143255"/>
                </a:lnTo>
                <a:lnTo>
                  <a:pt x="520394" y="429764"/>
                </a:lnTo>
                <a:close/>
              </a:path>
            </a:pathLst>
          </a:custGeom>
          <a:solidFill>
            <a:srgbClr val="212121"/>
          </a:solidFill>
          <a:ln w="25400">
            <a:solidFill>
              <a:srgbClr val="212121"/>
            </a:solidFill>
            <a:prstDash val="solid"/>
            <a:miter/>
          </a:ln>
        </p:spPr>
        <p:txBody>
          <a:bodyPr lIns="127000" rIns="127000" rtlCol="0" anchor="ctr"/>
          <a:p>
            <a:pPr algn="l"/>
            <a:endParaRPr lang="en-US" sz="1100"/>
          </a:p>
        </p:txBody>
      </p:sp>
      <p:sp>
        <p:nvSpPr>
          <p:cNvPr id="38" name="Freeform 15"/>
          <p:cNvSpPr/>
          <p:nvPr/>
        </p:nvSpPr>
        <p:spPr>
          <a:xfrm>
            <a:off x="635000" y="419100"/>
            <a:ext cx="596993" cy="663611"/>
          </a:xfrm>
          <a:custGeom>
            <a:avLst/>
            <a:gdLst/>
            <a:ahLst/>
            <a:cxnLst/>
            <a:rect l="l" t="t" r="r" b="b"/>
            <a:pathLst>
              <a:path w="596993" h="663611">
                <a:moveTo>
                  <a:pt x="596993" y="497708"/>
                </a:moveTo>
                <a:lnTo>
                  <a:pt x="298497" y="663611"/>
                </a:lnTo>
                <a:lnTo>
                  <a:pt x="0" y="497708"/>
                </a:lnTo>
                <a:lnTo>
                  <a:pt x="0" y="165903"/>
                </a:lnTo>
                <a:lnTo>
                  <a:pt x="298497" y="0"/>
                </a:lnTo>
                <a:lnTo>
                  <a:pt x="596993" y="165903"/>
                </a:lnTo>
                <a:lnTo>
                  <a:pt x="596993" y="497708"/>
                </a:lnTo>
                <a:close/>
              </a:path>
            </a:pathLst>
          </a:custGeom>
          <a:solidFill>
            <a:srgbClr val="FFFFFF"/>
          </a:solidFill>
          <a:ln w="25400">
            <a:solidFill>
              <a:srgbClr val="212121"/>
            </a:solidFill>
            <a:prstDash val="solid"/>
            <a:miter/>
          </a:ln>
        </p:spPr>
        <p:txBody>
          <a:bodyPr lIns="127000" rIns="127000" rtlCol="0" anchor="ctr"/>
          <a:p>
            <a:pPr algn="l"/>
            <a:endParaRPr lang="en-US" sz="1100"/>
          </a:p>
        </p:txBody>
      </p:sp>
      <p:sp>
        <p:nvSpPr>
          <p:cNvPr id="39" name="Freeform 16"/>
          <p:cNvSpPr/>
          <p:nvPr/>
        </p:nvSpPr>
        <p:spPr>
          <a:xfrm rot="5400000">
            <a:off x="812800" y="609600"/>
            <a:ext cx="332880" cy="262268"/>
          </a:xfrm>
          <a:custGeom>
            <a:avLst/>
            <a:gdLst/>
            <a:ahLst/>
            <a:cxnLst/>
            <a:rect l="l" t="t" r="r" b="b"/>
            <a:pathLst>
              <a:path w="332880" h="262268">
                <a:moveTo>
                  <a:pt x="0" y="262268"/>
                </a:moveTo>
                <a:lnTo>
                  <a:pt x="332880" y="262268"/>
                </a:lnTo>
                <a:lnTo>
                  <a:pt x="166421" y="0"/>
                </a:lnTo>
                <a:close/>
              </a:path>
            </a:pathLst>
          </a:custGeom>
          <a:solidFill>
            <a:srgbClr val="000000"/>
          </a:solidFill>
        </p:spPr>
        <p:txBody>
          <a:bodyPr lIns="127000" rIns="127000" rtlCol="0" anchor="ctr"/>
          <a:p>
            <a:pPr algn="l"/>
            <a:endParaRPr lang="en-US" sz="1100"/>
          </a:p>
        </p:txBody>
      </p:sp>
      <p:sp>
        <p:nvSpPr>
          <p:cNvPr id="40" name="Freeform 17"/>
          <p:cNvSpPr/>
          <p:nvPr/>
        </p:nvSpPr>
        <p:spPr>
          <a:xfrm>
            <a:off x="1333500" y="355600"/>
            <a:ext cx="154204" cy="171997"/>
          </a:xfrm>
          <a:custGeom>
            <a:avLst/>
            <a:gdLst/>
            <a:ahLst/>
            <a:cxnLst/>
            <a:rect l="l" t="t" r="r" b="b"/>
            <a:pathLst>
              <a:path w="154204" h="171997">
                <a:moveTo>
                  <a:pt x="154204" y="128998"/>
                </a:moveTo>
                <a:lnTo>
                  <a:pt x="77102" y="171997"/>
                </a:lnTo>
                <a:lnTo>
                  <a:pt x="0" y="128998"/>
                </a:lnTo>
                <a:lnTo>
                  <a:pt x="0" y="42999"/>
                </a:lnTo>
                <a:lnTo>
                  <a:pt x="77102" y="0"/>
                </a:lnTo>
                <a:lnTo>
                  <a:pt x="154204" y="42999"/>
                </a:lnTo>
                <a:lnTo>
                  <a:pt x="154204" y="128998"/>
                </a:lnTo>
                <a:close/>
              </a:path>
            </a:pathLst>
          </a:custGeom>
          <a:solidFill>
            <a:srgbClr val="FFFFFF"/>
          </a:solidFill>
          <a:ln w="25400">
            <a:solidFill>
              <a:srgbClr val="212121"/>
            </a:solidFill>
            <a:prstDash val="solid"/>
            <a:miter/>
          </a:ln>
        </p:spPr>
        <p:txBody>
          <a:bodyPr lIns="127000" rIns="127000" rtlCol="0" anchor="ctr"/>
          <a:p>
            <a:pPr algn="l"/>
            <a:endParaRPr lang="en-US" sz="1100"/>
          </a:p>
        </p:txBody>
      </p:sp>
      <p:sp>
        <p:nvSpPr>
          <p:cNvPr id="41" name="Freeform 18"/>
          <p:cNvSpPr/>
          <p:nvPr/>
        </p:nvSpPr>
        <p:spPr>
          <a:xfrm>
            <a:off x="1181100" y="952500"/>
            <a:ext cx="260434" cy="168516"/>
          </a:xfrm>
          <a:custGeom>
            <a:avLst/>
            <a:gdLst/>
            <a:ahLst/>
            <a:cxnLst/>
            <a:rect l="l" t="t" r="r" b="b"/>
            <a:pathLst>
              <a:path w="260434" h="168516">
                <a:moveTo>
                  <a:pt x="0" y="168516"/>
                </a:moveTo>
                <a:lnTo>
                  <a:pt x="260434" y="0"/>
                </a:lnTo>
              </a:path>
            </a:pathLst>
          </a:custGeom>
          <a:solidFill>
            <a:srgbClr val="000000"/>
          </a:solidFill>
          <a:ln w="25400">
            <a:solidFill>
              <a:srgbClr val="000000"/>
            </a:solidFill>
            <a:prstDash val="solid"/>
            <a:headEnd type="none" w="med" len="med"/>
            <a:tailEnd type="none" w="med" len="med"/>
          </a:ln>
        </p:spPr>
      </p:sp>
      <p:sp>
        <p:nvSpPr>
          <p:cNvPr id="43" name="TextBox 20"/>
          <p:cNvSpPr txBox="1"/>
          <p:nvPr/>
        </p:nvSpPr>
        <p:spPr>
          <a:xfrm>
            <a:off x="1587500" y="483553"/>
            <a:ext cx="4175125" cy="430530"/>
          </a:xfrm>
          <a:prstGeom prst="rect">
            <a:avLst/>
          </a:prstGeom>
        </p:spPr>
        <p:txBody>
          <a:bodyPr wrap="square" lIns="0" tIns="0" rIns="0" bIns="0" rtlCol="0" anchor="ctr">
            <a:spAutoFit/>
          </a:bodyPr>
          <a:p>
            <a:pPr latinLnBrk="1">
              <a:lnSpc>
                <a:spcPct val="100000"/>
              </a:lnSpc>
            </a:pPr>
            <a:r>
              <a:rPr lang="zh-CN" altLang="en-US" sz="2800" b="1">
                <a:solidFill>
                  <a:schemeClr val="tx2">
                    <a:lumMod val="75000"/>
                  </a:schemeClr>
                </a:solidFill>
                <a:latin typeface="微软雅黑" panose="020B0503020204020204" charset="-122"/>
                <a:ea typeface="微软雅黑" panose="020B0503020204020204" charset="-122"/>
                <a:sym typeface="+mn-ea"/>
              </a:rPr>
              <a:t>手工洗衣流程</a:t>
            </a:r>
            <a:endParaRPr lang="zh-CN" sz="2800" b="1">
              <a:solidFill>
                <a:schemeClr val="tx2">
                  <a:lumMod val="75000"/>
                </a:schemeClr>
              </a:solidFill>
              <a:latin typeface="微软雅黑" panose="020B0503020204020204" charset="-122"/>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50"/>
    </mc:Choice>
    <mc:Fallback>
      <p:transition spd="med"/>
    </mc:Fallback>
  </mc:AlternateContent>
  <p:timing>
    <p:tnLst>
      <p:par>
        <p:cTn id="1" dur="indefinite" restart="never" nodeType="tmRoot">
          <p:childTnLst>
            <p:seq concurrent="0"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8"/>
                                        </p:tgtEl>
                                        <p:attrNameLst>
                                          <p:attrName>style.visibility</p:attrName>
                                        </p:attrNameLst>
                                      </p:cBhvr>
                                      <p:to>
                                        <p:strVal val="visible"/>
                                      </p:to>
                                    </p:set>
                                    <p:animEffect transition="in" filter="fade">
                                      <p:cBhvr>
                                        <p:cTn id="7" dur="1000"/>
                                        <p:tgtEl>
                                          <p:spTgt spid="14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9"/>
                                        </p:tgtEl>
                                        <p:attrNameLst>
                                          <p:attrName>style.visibility</p:attrName>
                                        </p:attrNameLst>
                                      </p:cBhvr>
                                      <p:to>
                                        <p:strVal val="visible"/>
                                      </p:to>
                                    </p:set>
                                    <p:animEffect transition="in" filter="fade">
                                      <p:cBhvr>
                                        <p:cTn id="10" dur="1000"/>
                                        <p:tgtEl>
                                          <p:spTgt spid="14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0"/>
                                        </p:tgtEl>
                                        <p:attrNameLst>
                                          <p:attrName>style.visibility</p:attrName>
                                        </p:attrNameLst>
                                      </p:cBhvr>
                                      <p:to>
                                        <p:strVal val="visible"/>
                                      </p:to>
                                    </p:set>
                                    <p:animEffect transition="in" filter="fade">
                                      <p:cBhvr>
                                        <p:cTn id="13" dur="1000"/>
                                        <p:tgtEl>
                                          <p:spTgt spid="15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53"/>
                                        </p:tgtEl>
                                        <p:attrNameLst>
                                          <p:attrName>style.visibility</p:attrName>
                                        </p:attrNameLst>
                                      </p:cBhvr>
                                      <p:to>
                                        <p:strVal val="visible"/>
                                      </p:to>
                                    </p:set>
                                    <p:animEffect transition="in" filter="fade">
                                      <p:cBhvr>
                                        <p:cTn id="16" dur="1000"/>
                                        <p:tgtEl>
                                          <p:spTgt spid="15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58"/>
                                        </p:tgtEl>
                                        <p:attrNameLst>
                                          <p:attrName>style.visibility</p:attrName>
                                        </p:attrNameLst>
                                      </p:cBhvr>
                                      <p:to>
                                        <p:strVal val="visible"/>
                                      </p:to>
                                    </p:set>
                                    <p:animEffect transition="in" filter="fade">
                                      <p:cBhvr>
                                        <p:cTn id="19" dur="1000"/>
                                        <p:tgtEl>
                                          <p:spTgt spid="15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60"/>
                                        </p:tgtEl>
                                        <p:attrNameLst>
                                          <p:attrName>style.visibility</p:attrName>
                                        </p:attrNameLst>
                                      </p:cBhvr>
                                      <p:to>
                                        <p:strVal val="visible"/>
                                      </p:to>
                                    </p:set>
                                    <p:animEffect transition="in" filter="fade">
                                      <p:cBhvr>
                                        <p:cTn id="22" dur="1000"/>
                                        <p:tgtEl>
                                          <p:spTgt spid="16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61"/>
                                        </p:tgtEl>
                                        <p:attrNameLst>
                                          <p:attrName>style.visibility</p:attrName>
                                        </p:attrNameLst>
                                      </p:cBhvr>
                                      <p:to>
                                        <p:strVal val="visible"/>
                                      </p:to>
                                    </p:set>
                                    <p:animEffect transition="in" filter="fade">
                                      <p:cBhvr>
                                        <p:cTn id="25" dur="1000"/>
                                        <p:tgtEl>
                                          <p:spTgt spid="16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62"/>
                                        </p:tgtEl>
                                        <p:attrNameLst>
                                          <p:attrName>style.visibility</p:attrName>
                                        </p:attrNameLst>
                                      </p:cBhvr>
                                      <p:to>
                                        <p:strVal val="visible"/>
                                      </p:to>
                                    </p:set>
                                    <p:animEffect transition="in" filter="fade">
                                      <p:cBhvr>
                                        <p:cTn id="28" dur="1000"/>
                                        <p:tgtEl>
                                          <p:spTgt spid="16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fade">
                                      <p:cBhvr>
                                        <p:cTn id="34" dur="1000"/>
                                        <p:tgtEl>
                                          <p:spTgt spid="3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fade">
                                      <p:cBhvr>
                                        <p:cTn id="37" dur="1000"/>
                                        <p:tgtEl>
                                          <p:spTgt spid="38"/>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9"/>
                                        </p:tgtEl>
                                        <p:attrNameLst>
                                          <p:attrName>style.visibility</p:attrName>
                                        </p:attrNameLst>
                                      </p:cBhvr>
                                      <p:to>
                                        <p:strVal val="visible"/>
                                      </p:to>
                                    </p:set>
                                    <p:animEffect transition="in" filter="fade">
                                      <p:cBhvr>
                                        <p:cTn id="40" dur="1000"/>
                                        <p:tgtEl>
                                          <p:spTgt spid="39"/>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fade">
                                      <p:cBhvr>
                                        <p:cTn id="43" dur="1000"/>
                                        <p:tgtEl>
                                          <p:spTgt spid="40"/>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41"/>
                                        </p:tgtEl>
                                        <p:attrNameLst>
                                          <p:attrName>style.visibility</p:attrName>
                                        </p:attrNameLst>
                                      </p:cBhvr>
                                      <p:to>
                                        <p:strVal val="visible"/>
                                      </p:to>
                                    </p:set>
                                    <p:animEffect transition="in" filter="fade">
                                      <p:cBhvr>
                                        <p:cTn id="46" dur="1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 grpId="0" animBg="1"/>
      <p:bldP spid="149" grpId="0" animBg="1"/>
      <p:bldP spid="150" grpId="0" animBg="1"/>
      <p:bldP spid="153" grpId="0" bldLvl="0" animBg="1"/>
      <p:bldP spid="158" grpId="0" animBg="1"/>
      <p:bldP spid="160" grpId="0" bldLvl="0" animBg="1"/>
      <p:bldP spid="161" grpId="0" bldLvl="0" animBg="1"/>
      <p:bldP spid="162" grpId="0" bldLvl="0" animBg="1"/>
      <p:bldP spid="7" grpId="0" animBg="1"/>
      <p:bldP spid="37" grpId="0" bldLvl="0" animBg="1"/>
      <p:bldP spid="38" grpId="0" bldLvl="0" animBg="1"/>
      <p:bldP spid="39" grpId="0" bldLvl="0" animBg="1"/>
      <p:bldP spid="40" grpId="0" bldLvl="0" animBg="1"/>
      <p:bldP spid="41"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1"/>
          <a:stretch>
            <a:fillRect l="-12" r="-12"/>
          </a:stretch>
        </a:blipFill>
        <a:effectLst/>
      </p:bgPr>
    </p:bg>
    <p:spTree>
      <p:nvGrpSpPr>
        <p:cNvPr id="1" name=""/>
        <p:cNvGrpSpPr/>
        <p:nvPr/>
      </p:nvGrpSpPr>
      <p:grpSpPr>
        <a:xfrm>
          <a:off x="0" y="0"/>
          <a:ext cx="0" cy="0"/>
          <a:chOff x="0" y="0"/>
          <a:chExt cx="0" cy="0"/>
        </a:xfrm>
      </p:grpSpPr>
      <p:sp>
        <p:nvSpPr>
          <p:cNvPr id="3" name="文本框 2"/>
          <p:cNvSpPr txBox="1"/>
          <p:nvPr/>
        </p:nvSpPr>
        <p:spPr>
          <a:xfrm>
            <a:off x="1051560" y="1421765"/>
            <a:ext cx="9008745" cy="3709035"/>
          </a:xfrm>
          <a:prstGeom prst="rect">
            <a:avLst/>
          </a:prstGeom>
          <a:noFill/>
        </p:spPr>
        <p:txBody>
          <a:bodyPr wrap="square" rtlCol="0">
            <a:spAutoFit/>
          </a:bodyPr>
          <a:p>
            <a:pPr>
              <a:lnSpc>
                <a:spcPct val="140000"/>
              </a:lnSpc>
            </a:pPr>
            <a:r>
              <a:rPr lang="en-US" sz="2400">
                <a:solidFill>
                  <a:srgbClr val="475278"/>
                </a:solidFill>
                <a:latin typeface="萝莉体 第二版" panose="02000500000000000000" pitchFamily="2" charset="-122"/>
                <a:ea typeface="萝莉体 第二版" panose="02000500000000000000" pitchFamily="2" charset="-122"/>
                <a:cs typeface="萝莉体 第二版" panose="02000500000000000000" pitchFamily="2" charset="-122"/>
              </a:rPr>
              <a:t>    广义上的算法是指</a:t>
            </a:r>
            <a:r>
              <a:rPr lang="en-US" sz="2400" b="1">
                <a:solidFill>
                  <a:srgbClr val="FF0000"/>
                </a:solidFill>
                <a:latin typeface="萝莉体 第二版" panose="02000500000000000000" pitchFamily="2" charset="-122"/>
                <a:ea typeface="萝莉体 第二版" panose="02000500000000000000" pitchFamily="2" charset="-122"/>
                <a:cs typeface="萝莉体 第二版" panose="02000500000000000000" pitchFamily="2" charset="-122"/>
              </a:rPr>
              <a:t>在有限步骤内求解某一问题所使用的一组定义明确的规则。</a:t>
            </a:r>
            <a:endParaRPr lang="en-US" sz="2400" b="1">
              <a:solidFill>
                <a:srgbClr val="FF0000"/>
              </a:solidFill>
              <a:latin typeface="萝莉体 第二版" panose="02000500000000000000" pitchFamily="2" charset="-122"/>
              <a:ea typeface="萝莉体 第二版" panose="02000500000000000000" pitchFamily="2" charset="-122"/>
              <a:cs typeface="萝莉体 第二版" panose="02000500000000000000" pitchFamily="2" charset="-122"/>
            </a:endParaRPr>
          </a:p>
          <a:p>
            <a:pPr>
              <a:lnSpc>
                <a:spcPct val="140000"/>
              </a:lnSpc>
            </a:pPr>
            <a:r>
              <a:rPr lang="en-US" sz="2400" b="1">
                <a:solidFill>
                  <a:srgbClr val="FF0000"/>
                </a:solidFill>
                <a:latin typeface="萝莉体 第二版" panose="02000500000000000000" pitchFamily="2" charset="-122"/>
                <a:ea typeface="萝莉体 第二版" panose="02000500000000000000" pitchFamily="2" charset="-122"/>
                <a:cs typeface="萝莉体 第二版" panose="02000500000000000000" pitchFamily="2" charset="-122"/>
              </a:rPr>
              <a:t>    </a:t>
            </a:r>
            <a:r>
              <a:rPr lang="en-US" sz="2400">
                <a:solidFill>
                  <a:srgbClr val="475278"/>
                </a:solidFill>
                <a:latin typeface="萝莉体 第二版" panose="02000500000000000000" pitchFamily="2" charset="-122"/>
                <a:ea typeface="萝莉体 第二版" panose="02000500000000000000" pitchFamily="2" charset="-122"/>
                <a:cs typeface="萝莉体 第二版" panose="02000500000000000000" pitchFamily="2" charset="-122"/>
              </a:rPr>
              <a:t>在很多场合里,我们所说的算法都是狭义的算法,也就是</a:t>
            </a:r>
            <a:r>
              <a:rPr lang="en-US" sz="2400" b="1">
                <a:solidFill>
                  <a:srgbClr val="475278"/>
                </a:solidFill>
                <a:latin typeface="萝莉体 第二版" panose="02000500000000000000" pitchFamily="2" charset="-122"/>
                <a:ea typeface="萝莉体 第二版" panose="02000500000000000000" pitchFamily="2" charset="-122"/>
                <a:cs typeface="萝莉体 第二版" panose="02000500000000000000" pitchFamily="2" charset="-122"/>
              </a:rPr>
              <a:t>利用计算机求解问题的方法</a:t>
            </a:r>
            <a:r>
              <a:rPr lang="en-US" sz="2400">
                <a:solidFill>
                  <a:srgbClr val="475278"/>
                </a:solidFill>
                <a:latin typeface="萝莉体 第二版" panose="02000500000000000000" pitchFamily="2" charset="-122"/>
                <a:ea typeface="萝莉体 第二版" panose="02000500000000000000" pitchFamily="2" charset="-122"/>
                <a:cs typeface="萝莉体 第二版" panose="02000500000000000000" pitchFamily="2" charset="-122"/>
              </a:rPr>
              <a:t>。</a:t>
            </a:r>
            <a:endParaRPr lang="en-US" sz="2400">
              <a:solidFill>
                <a:srgbClr val="475278"/>
              </a:solidFill>
              <a:latin typeface="萝莉体 第二版" panose="02000500000000000000" pitchFamily="2" charset="-122"/>
              <a:ea typeface="萝莉体 第二版" panose="02000500000000000000" pitchFamily="2" charset="-122"/>
              <a:cs typeface="萝莉体 第二版" panose="02000500000000000000" pitchFamily="2" charset="-122"/>
            </a:endParaRPr>
          </a:p>
          <a:p>
            <a:pPr>
              <a:lnSpc>
                <a:spcPct val="140000"/>
              </a:lnSpc>
            </a:pPr>
            <a:r>
              <a:rPr lang="en-US" sz="2400">
                <a:solidFill>
                  <a:srgbClr val="475278"/>
                </a:solidFill>
                <a:latin typeface="萝莉体 第二版" panose="02000500000000000000" pitchFamily="2" charset="-122"/>
                <a:ea typeface="萝莉体 第二版" panose="02000500000000000000" pitchFamily="2" charset="-122"/>
                <a:cs typeface="萝莉体 第二版" panose="02000500000000000000" pitchFamily="2" charset="-122"/>
              </a:rPr>
              <a:t>    算法中的每一个步骤能被人或机器等计算装置执行。对计算装置而言,算法通常是以一步接一步的方式来详细描述如何将输入或者预定初始值转化为所要求的输出的过程。</a:t>
            </a:r>
            <a:endParaRPr lang="en-US" sz="2400">
              <a:solidFill>
                <a:srgbClr val="475278"/>
              </a:solidFill>
              <a:latin typeface="萝莉体 第二版" panose="02000500000000000000" pitchFamily="2" charset="-122"/>
              <a:ea typeface="萝莉体 第二版" panose="02000500000000000000" pitchFamily="2" charset="-122"/>
              <a:cs typeface="萝莉体 第二版" panose="02000500000000000000" pitchFamily="2" charset="-122"/>
            </a:endParaRPr>
          </a:p>
        </p:txBody>
      </p:sp>
      <p:sp>
        <p:nvSpPr>
          <p:cNvPr id="37" name="Freeform 14"/>
          <p:cNvSpPr/>
          <p:nvPr/>
        </p:nvSpPr>
        <p:spPr>
          <a:xfrm>
            <a:off x="800100" y="508000"/>
            <a:ext cx="520394" cy="573018"/>
          </a:xfrm>
          <a:custGeom>
            <a:avLst/>
            <a:gdLst/>
            <a:ahLst/>
            <a:cxnLst/>
            <a:rect l="l" t="t" r="r" b="b"/>
            <a:pathLst>
              <a:path w="520394" h="573018">
                <a:moveTo>
                  <a:pt x="520394" y="429764"/>
                </a:moveTo>
                <a:lnTo>
                  <a:pt x="260197" y="573018"/>
                </a:lnTo>
                <a:lnTo>
                  <a:pt x="0" y="429764"/>
                </a:lnTo>
                <a:lnTo>
                  <a:pt x="0" y="143255"/>
                </a:lnTo>
                <a:lnTo>
                  <a:pt x="260197" y="0"/>
                </a:lnTo>
                <a:lnTo>
                  <a:pt x="520394" y="143255"/>
                </a:lnTo>
                <a:lnTo>
                  <a:pt x="520394" y="429764"/>
                </a:lnTo>
                <a:close/>
              </a:path>
            </a:pathLst>
          </a:custGeom>
          <a:solidFill>
            <a:srgbClr val="212121"/>
          </a:solidFill>
          <a:ln w="25400">
            <a:solidFill>
              <a:srgbClr val="212121"/>
            </a:solidFill>
            <a:prstDash val="solid"/>
            <a:miter/>
          </a:ln>
        </p:spPr>
        <p:txBody>
          <a:bodyPr lIns="127000" rIns="127000" rtlCol="0" anchor="ctr"/>
          <a:lstStyle/>
          <a:p>
            <a:pPr algn="l"/>
            <a:endParaRPr lang="en-US" sz="1100"/>
          </a:p>
        </p:txBody>
      </p:sp>
      <p:sp>
        <p:nvSpPr>
          <p:cNvPr id="38" name="Freeform 15"/>
          <p:cNvSpPr/>
          <p:nvPr/>
        </p:nvSpPr>
        <p:spPr>
          <a:xfrm>
            <a:off x="635000" y="419100"/>
            <a:ext cx="596993" cy="663611"/>
          </a:xfrm>
          <a:custGeom>
            <a:avLst/>
            <a:gdLst/>
            <a:ahLst/>
            <a:cxnLst/>
            <a:rect l="l" t="t" r="r" b="b"/>
            <a:pathLst>
              <a:path w="596993" h="663611">
                <a:moveTo>
                  <a:pt x="596993" y="497708"/>
                </a:moveTo>
                <a:lnTo>
                  <a:pt x="298497" y="663611"/>
                </a:lnTo>
                <a:lnTo>
                  <a:pt x="0" y="497708"/>
                </a:lnTo>
                <a:lnTo>
                  <a:pt x="0" y="165903"/>
                </a:lnTo>
                <a:lnTo>
                  <a:pt x="298497" y="0"/>
                </a:lnTo>
                <a:lnTo>
                  <a:pt x="596993" y="165903"/>
                </a:lnTo>
                <a:lnTo>
                  <a:pt x="596993" y="497708"/>
                </a:lnTo>
                <a:close/>
              </a:path>
            </a:pathLst>
          </a:custGeom>
          <a:solidFill>
            <a:srgbClr val="FFFFFF"/>
          </a:solidFill>
          <a:ln w="25400">
            <a:solidFill>
              <a:srgbClr val="212121"/>
            </a:solidFill>
            <a:prstDash val="solid"/>
            <a:miter/>
          </a:ln>
        </p:spPr>
        <p:txBody>
          <a:bodyPr lIns="127000" rIns="127000" rtlCol="0" anchor="ctr"/>
          <a:lstStyle/>
          <a:p>
            <a:pPr algn="l"/>
            <a:endParaRPr lang="en-US" sz="1100"/>
          </a:p>
        </p:txBody>
      </p:sp>
      <p:sp>
        <p:nvSpPr>
          <p:cNvPr id="39" name="Freeform 16"/>
          <p:cNvSpPr/>
          <p:nvPr/>
        </p:nvSpPr>
        <p:spPr>
          <a:xfrm rot="5400000">
            <a:off x="812800" y="609600"/>
            <a:ext cx="332880" cy="262268"/>
          </a:xfrm>
          <a:custGeom>
            <a:avLst/>
            <a:gdLst/>
            <a:ahLst/>
            <a:cxnLst/>
            <a:rect l="l" t="t" r="r" b="b"/>
            <a:pathLst>
              <a:path w="332880" h="262268">
                <a:moveTo>
                  <a:pt x="0" y="262268"/>
                </a:moveTo>
                <a:lnTo>
                  <a:pt x="332880" y="262268"/>
                </a:lnTo>
                <a:lnTo>
                  <a:pt x="166421" y="0"/>
                </a:lnTo>
                <a:close/>
              </a:path>
            </a:pathLst>
          </a:custGeom>
          <a:solidFill>
            <a:srgbClr val="000000"/>
          </a:solidFill>
        </p:spPr>
        <p:txBody>
          <a:bodyPr lIns="127000" rIns="127000" rtlCol="0" anchor="ctr"/>
          <a:lstStyle/>
          <a:p>
            <a:pPr algn="l"/>
            <a:endParaRPr lang="en-US" sz="1100"/>
          </a:p>
        </p:txBody>
      </p:sp>
      <p:sp>
        <p:nvSpPr>
          <p:cNvPr id="40" name="Freeform 17"/>
          <p:cNvSpPr/>
          <p:nvPr/>
        </p:nvSpPr>
        <p:spPr>
          <a:xfrm>
            <a:off x="1333500" y="355600"/>
            <a:ext cx="154204" cy="171997"/>
          </a:xfrm>
          <a:custGeom>
            <a:avLst/>
            <a:gdLst/>
            <a:ahLst/>
            <a:cxnLst/>
            <a:rect l="l" t="t" r="r" b="b"/>
            <a:pathLst>
              <a:path w="154204" h="171997">
                <a:moveTo>
                  <a:pt x="154204" y="128998"/>
                </a:moveTo>
                <a:lnTo>
                  <a:pt x="77102" y="171997"/>
                </a:lnTo>
                <a:lnTo>
                  <a:pt x="0" y="128998"/>
                </a:lnTo>
                <a:lnTo>
                  <a:pt x="0" y="42999"/>
                </a:lnTo>
                <a:lnTo>
                  <a:pt x="77102" y="0"/>
                </a:lnTo>
                <a:lnTo>
                  <a:pt x="154204" y="42999"/>
                </a:lnTo>
                <a:lnTo>
                  <a:pt x="154204" y="128998"/>
                </a:lnTo>
                <a:close/>
              </a:path>
            </a:pathLst>
          </a:custGeom>
          <a:solidFill>
            <a:srgbClr val="FFFFFF"/>
          </a:solidFill>
          <a:ln w="25400">
            <a:solidFill>
              <a:srgbClr val="212121"/>
            </a:solidFill>
            <a:prstDash val="solid"/>
            <a:miter/>
          </a:ln>
        </p:spPr>
        <p:txBody>
          <a:bodyPr lIns="127000" rIns="127000" rtlCol="0" anchor="ctr"/>
          <a:lstStyle/>
          <a:p>
            <a:pPr algn="l"/>
            <a:endParaRPr lang="en-US" sz="1100"/>
          </a:p>
        </p:txBody>
      </p:sp>
      <p:sp>
        <p:nvSpPr>
          <p:cNvPr id="41" name="Freeform 18"/>
          <p:cNvSpPr/>
          <p:nvPr/>
        </p:nvSpPr>
        <p:spPr>
          <a:xfrm>
            <a:off x="1181100" y="952500"/>
            <a:ext cx="260434" cy="168516"/>
          </a:xfrm>
          <a:custGeom>
            <a:avLst/>
            <a:gdLst/>
            <a:ahLst/>
            <a:cxnLst/>
            <a:rect l="l" t="t" r="r" b="b"/>
            <a:pathLst>
              <a:path w="260434" h="168516">
                <a:moveTo>
                  <a:pt x="0" y="168516"/>
                </a:moveTo>
                <a:lnTo>
                  <a:pt x="260434" y="0"/>
                </a:lnTo>
              </a:path>
            </a:pathLst>
          </a:custGeom>
          <a:solidFill>
            <a:srgbClr val="000000"/>
          </a:solidFill>
          <a:ln w="25400">
            <a:solidFill>
              <a:srgbClr val="000000"/>
            </a:solidFill>
            <a:prstDash val="solid"/>
            <a:headEnd type="none" w="med" len="med"/>
            <a:tailEnd type="none" w="med" len="med"/>
          </a:ln>
        </p:spPr>
      </p:sp>
      <p:sp>
        <p:nvSpPr>
          <p:cNvPr id="43" name="TextBox 20"/>
          <p:cNvSpPr txBox="1"/>
          <p:nvPr/>
        </p:nvSpPr>
        <p:spPr>
          <a:xfrm>
            <a:off x="1587500" y="483553"/>
            <a:ext cx="4175125" cy="430530"/>
          </a:xfrm>
          <a:prstGeom prst="rect">
            <a:avLst/>
          </a:prstGeom>
        </p:spPr>
        <p:txBody>
          <a:bodyPr wrap="square" lIns="0" tIns="0" rIns="0" bIns="0" rtlCol="0" anchor="ctr">
            <a:spAutoFit/>
          </a:bodyPr>
          <a:lstStyle/>
          <a:p>
            <a:pPr latinLnBrk="1">
              <a:lnSpc>
                <a:spcPct val="100000"/>
              </a:lnSpc>
            </a:pPr>
            <a:r>
              <a:rPr lang="zh-CN" altLang="en-US" sz="2800" b="1">
                <a:solidFill>
                  <a:schemeClr val="tx2">
                    <a:lumMod val="75000"/>
                  </a:schemeClr>
                </a:solidFill>
                <a:latin typeface="微软雅黑" panose="020B0503020204020204" charset="-122"/>
                <a:ea typeface="微软雅黑" panose="020B0503020204020204" charset="-122"/>
                <a:sym typeface="+mn-ea"/>
              </a:rPr>
              <a:t>算法的</a:t>
            </a:r>
            <a:r>
              <a:rPr lang="zh-CN" sz="2800" b="1">
                <a:solidFill>
                  <a:schemeClr val="tx2">
                    <a:lumMod val="75000"/>
                  </a:schemeClr>
                </a:solidFill>
                <a:latin typeface="微软雅黑" panose="020B0503020204020204" charset="-122"/>
                <a:ea typeface="微软雅黑" panose="020B0503020204020204" charset="-122"/>
                <a:sym typeface="+mn-ea"/>
              </a:rPr>
              <a:t>概念</a:t>
            </a:r>
            <a:endParaRPr lang="zh-CN" sz="2800" b="1">
              <a:solidFill>
                <a:schemeClr val="tx2">
                  <a:lumMod val="75000"/>
                </a:schemeClr>
              </a:solidFill>
              <a:latin typeface="微软雅黑" panose="020B0503020204020204" charset="-122"/>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50"/>
    </mc:Choice>
    <mc:Fallback>
      <p:transition spd="med"/>
    </mc:Fallback>
  </mc:AlternateContent>
  <p:timing>
    <p:tnLst>
      <p:par>
        <p:cTn id="1" dur="indefinite" restart="never" nodeType="tmRoot">
          <p:childTnLst>
            <p:seq concurrent="0"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1000"/>
                                        <p:tgtEl>
                                          <p:spTgt spid="3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1000"/>
                                        <p:tgtEl>
                                          <p:spTgt spid="3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fade">
                                      <p:cBhvr>
                                        <p:cTn id="13" dur="1000"/>
                                        <p:tgtEl>
                                          <p:spTgt spid="3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fade">
                                      <p:cBhvr>
                                        <p:cTn id="16" dur="1000"/>
                                        <p:tgtEl>
                                          <p:spTgt spid="4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fade">
                                      <p:cBhvr>
                                        <p:cTn id="19" dur="1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bldLvl="0" animBg="1"/>
      <p:bldP spid="38" grpId="0" bldLvl="0" animBg="1"/>
      <p:bldP spid="39" grpId="0" bldLvl="0" animBg="1"/>
      <p:bldP spid="40" grpId="0" bldLvl="0" animBg="1"/>
      <p:bldP spid="41"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1"/>
          <a:stretch>
            <a:fillRect l="-12" r="-12"/>
          </a:stretch>
        </a:blipFill>
        <a:effectLst/>
      </p:bgPr>
    </p:bg>
    <p:spTree>
      <p:nvGrpSpPr>
        <p:cNvPr id="1" name=""/>
        <p:cNvGrpSpPr/>
        <p:nvPr/>
      </p:nvGrpSpPr>
      <p:grpSpPr>
        <a:xfrm>
          <a:off x="0" y="0"/>
          <a:ext cx="0" cy="0"/>
          <a:chOff x="0" y="0"/>
          <a:chExt cx="0" cy="0"/>
        </a:xfrm>
      </p:grpSpPr>
      <p:sp>
        <p:nvSpPr>
          <p:cNvPr id="2" name="椭圆 1"/>
          <p:cNvSpPr/>
          <p:nvPr/>
        </p:nvSpPr>
        <p:spPr>
          <a:xfrm>
            <a:off x="4947920" y="2527300"/>
            <a:ext cx="1447800" cy="1447800"/>
          </a:xfrm>
          <a:prstGeom prst="ellipse">
            <a:avLst/>
          </a:prstGeom>
          <a:solidFill>
            <a:schemeClr val="tx2">
              <a:lumMod val="40000"/>
              <a:lumOff val="60000"/>
            </a:schemeClr>
          </a:solidFill>
          <a:ln>
            <a:solidFill>
              <a:srgbClr val="8EB4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半闭框 3"/>
          <p:cNvSpPr/>
          <p:nvPr/>
        </p:nvSpPr>
        <p:spPr>
          <a:xfrm rot="15540000">
            <a:off x="6038850" y="2249170"/>
            <a:ext cx="267970" cy="247015"/>
          </a:xfrm>
          <a:prstGeom prst="halfFrame">
            <a:avLst/>
          </a:prstGeom>
          <a:solidFill>
            <a:srgbClr val="8EB4E3"/>
          </a:solidFill>
          <a:ln>
            <a:solidFill>
              <a:srgbClr val="8EB4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sp>
        <p:nvSpPr>
          <p:cNvPr id="5" name="文本框 4"/>
          <p:cNvSpPr txBox="1"/>
          <p:nvPr/>
        </p:nvSpPr>
        <p:spPr>
          <a:xfrm>
            <a:off x="433705" y="1747520"/>
            <a:ext cx="4150995" cy="1124585"/>
          </a:xfrm>
          <a:prstGeom prst="rect">
            <a:avLst/>
          </a:prstGeom>
          <a:noFill/>
        </p:spPr>
        <p:txBody>
          <a:bodyPr wrap="square" rtlCol="0">
            <a:spAutoFit/>
          </a:bodyPr>
          <a:p>
            <a:pPr algn="r"/>
            <a:r>
              <a:rPr lang="en-US" sz="2400" b="1">
                <a:solidFill>
                  <a:srgbClr val="FF0000"/>
                </a:solidFill>
                <a:latin typeface="萝莉体 第二版" panose="02000500000000000000" pitchFamily="2" charset="-122"/>
                <a:ea typeface="萝莉体 第二版" panose="02000500000000000000" pitchFamily="2" charset="-122"/>
                <a:cs typeface="萝莉体 第二版" panose="02000500000000000000" pitchFamily="2" charset="-122"/>
              </a:rPr>
              <a:t>确定性</a:t>
            </a:r>
            <a:endParaRPr lang="en-US" sz="2400" b="1">
              <a:solidFill>
                <a:srgbClr val="FF0000"/>
              </a:solidFill>
              <a:latin typeface="萝莉体 第二版" panose="02000500000000000000" pitchFamily="2" charset="-122"/>
              <a:ea typeface="萝莉体 第二版" panose="02000500000000000000" pitchFamily="2" charset="-122"/>
              <a:cs typeface="萝莉体 第二版" panose="02000500000000000000" pitchFamily="2" charset="-122"/>
            </a:endParaRPr>
          </a:p>
          <a:p>
            <a:pPr algn="l">
              <a:lnSpc>
                <a:spcPct val="120000"/>
              </a:lnSpc>
            </a:pPr>
            <a:r>
              <a:rPr lang="en-US" b="1">
                <a:solidFill>
                  <a:srgbClr val="475278"/>
                </a:solidFill>
                <a:latin typeface="微软雅黑" panose="020B0503020204020204" charset="-122"/>
                <a:ea typeface="微软雅黑" panose="020B0503020204020204" charset="-122"/>
                <a:cs typeface="萝莉体 第二版" panose="02000500000000000000" pitchFamily="2" charset="-122"/>
              </a:rPr>
              <a:t>算法的每一个步必须要有确切的定义，即</a:t>
            </a:r>
            <a:r>
              <a:rPr lang="zh-CN" altLang="en-US" b="1">
                <a:solidFill>
                  <a:srgbClr val="475278"/>
                </a:solidFill>
                <a:latin typeface="微软雅黑" panose="020B0503020204020204" charset="-122"/>
                <a:ea typeface="微软雅黑" panose="020B0503020204020204" charset="-122"/>
                <a:cs typeface="萝莉体 第二版" panose="02000500000000000000" pitchFamily="2" charset="-122"/>
              </a:rPr>
              <a:t>必须</a:t>
            </a:r>
            <a:r>
              <a:rPr lang="en-US" b="1">
                <a:solidFill>
                  <a:srgbClr val="475278"/>
                </a:solidFill>
                <a:latin typeface="微软雅黑" panose="020B0503020204020204" charset="-122"/>
                <a:ea typeface="微软雅黑" panose="020B0503020204020204" charset="-122"/>
                <a:cs typeface="萝莉体 第二版" panose="02000500000000000000" pitchFamily="2" charset="-122"/>
              </a:rPr>
              <a:t>能够严格执行，不能有歧义。</a:t>
            </a:r>
            <a:endParaRPr lang="en-US" b="1">
              <a:solidFill>
                <a:srgbClr val="475278"/>
              </a:solidFill>
              <a:latin typeface="微软雅黑" panose="020B0503020204020204" charset="-122"/>
              <a:ea typeface="微软雅黑" panose="020B0503020204020204" charset="-122"/>
              <a:cs typeface="萝莉体 第二版" panose="02000500000000000000" pitchFamily="2" charset="-122"/>
            </a:endParaRPr>
          </a:p>
        </p:txBody>
      </p:sp>
      <p:sp>
        <p:nvSpPr>
          <p:cNvPr id="6" name="文本框 5"/>
          <p:cNvSpPr txBox="1"/>
          <p:nvPr/>
        </p:nvSpPr>
        <p:spPr>
          <a:xfrm>
            <a:off x="5195570" y="2990215"/>
            <a:ext cx="1105535" cy="521970"/>
          </a:xfrm>
          <a:prstGeom prst="rect">
            <a:avLst/>
          </a:prstGeom>
          <a:noFill/>
        </p:spPr>
        <p:txBody>
          <a:bodyPr wrap="square" rtlCol="0">
            <a:spAutoFit/>
          </a:bodyPr>
          <a:p>
            <a:r>
              <a:rPr lang="zh-CN" altLang="en-US" sz="2800" b="1">
                <a:solidFill>
                  <a:schemeClr val="bg1"/>
                </a:solidFill>
                <a:latin typeface="微软雅黑" panose="020B0503020204020204" charset="-122"/>
                <a:ea typeface="微软雅黑" panose="020B0503020204020204" charset="-122"/>
              </a:rPr>
              <a:t>算法</a:t>
            </a:r>
            <a:endParaRPr lang="zh-CN" altLang="en-US" sz="2800" b="1">
              <a:solidFill>
                <a:schemeClr val="bg1"/>
              </a:solidFill>
              <a:latin typeface="微软雅黑" panose="020B0503020204020204" charset="-122"/>
              <a:ea typeface="微软雅黑" panose="020B0503020204020204" charset="-122"/>
            </a:endParaRPr>
          </a:p>
        </p:txBody>
      </p:sp>
      <p:sp>
        <p:nvSpPr>
          <p:cNvPr id="7" name="半闭框 6"/>
          <p:cNvSpPr/>
          <p:nvPr/>
        </p:nvSpPr>
        <p:spPr>
          <a:xfrm rot="10200000">
            <a:off x="4660900" y="2548890"/>
            <a:ext cx="267970" cy="247015"/>
          </a:xfrm>
          <a:prstGeom prst="halfFrame">
            <a:avLst/>
          </a:prstGeom>
          <a:solidFill>
            <a:srgbClr val="8EB4E3"/>
          </a:solidFill>
          <a:ln>
            <a:solidFill>
              <a:srgbClr val="8EB4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sp>
        <p:nvSpPr>
          <p:cNvPr id="8" name="文本框 7"/>
          <p:cNvSpPr txBox="1"/>
          <p:nvPr/>
        </p:nvSpPr>
        <p:spPr>
          <a:xfrm>
            <a:off x="6395720" y="1242695"/>
            <a:ext cx="4150995" cy="1456690"/>
          </a:xfrm>
          <a:prstGeom prst="rect">
            <a:avLst/>
          </a:prstGeom>
          <a:noFill/>
        </p:spPr>
        <p:txBody>
          <a:bodyPr wrap="square" rtlCol="0">
            <a:spAutoFit/>
          </a:bodyPr>
          <a:p>
            <a:pPr algn="l"/>
            <a:r>
              <a:rPr lang="en-US" sz="2400" b="1">
                <a:solidFill>
                  <a:srgbClr val="FF0000"/>
                </a:solidFill>
                <a:latin typeface="萝莉体 第二版" panose="02000500000000000000" pitchFamily="2" charset="-122"/>
                <a:ea typeface="萝莉体 第二版" panose="02000500000000000000" pitchFamily="2" charset="-122"/>
                <a:cs typeface="萝莉体 第二版" panose="02000500000000000000" pitchFamily="2" charset="-122"/>
              </a:rPr>
              <a:t>可行性</a:t>
            </a:r>
            <a:endParaRPr lang="en-US" sz="2400" b="1">
              <a:solidFill>
                <a:srgbClr val="FF0000"/>
              </a:solidFill>
              <a:latin typeface="萝莉体 第二版" panose="02000500000000000000" pitchFamily="2" charset="-122"/>
              <a:ea typeface="萝莉体 第二版" panose="02000500000000000000" pitchFamily="2" charset="-122"/>
              <a:cs typeface="萝莉体 第二版" panose="02000500000000000000" pitchFamily="2" charset="-122"/>
            </a:endParaRPr>
          </a:p>
          <a:p>
            <a:pPr algn="l">
              <a:lnSpc>
                <a:spcPct val="120000"/>
              </a:lnSpc>
            </a:pPr>
            <a:r>
              <a:rPr lang="en-US" b="1">
                <a:solidFill>
                  <a:srgbClr val="475278"/>
                </a:solidFill>
                <a:latin typeface="微软雅黑" panose="020B0503020204020204" charset="-122"/>
                <a:ea typeface="微软雅黑" panose="020B0503020204020204" charset="-122"/>
                <a:cs typeface="萝莉体 第二版" panose="02000500000000000000" pitchFamily="2" charset="-122"/>
                <a:sym typeface="+mn-ea"/>
              </a:rPr>
              <a:t>算法中</a:t>
            </a:r>
            <a:r>
              <a:rPr lang="zh-CN" altLang="en-US" b="1">
                <a:solidFill>
                  <a:srgbClr val="475278"/>
                </a:solidFill>
                <a:latin typeface="微软雅黑" panose="020B0503020204020204" charset="-122"/>
                <a:ea typeface="微软雅黑" panose="020B0503020204020204" charset="-122"/>
                <a:cs typeface="萝莉体 第二版" panose="02000500000000000000" pitchFamily="2" charset="-122"/>
                <a:sym typeface="+mn-ea"/>
              </a:rPr>
              <a:t>的每一步骤都能够有效地执行，并且得到确定的结果，同时能够用来方便地解决一类问题</a:t>
            </a:r>
            <a:r>
              <a:rPr lang="en-US" b="1">
                <a:solidFill>
                  <a:srgbClr val="475278"/>
                </a:solidFill>
                <a:latin typeface="微软雅黑" panose="020B0503020204020204" charset="-122"/>
                <a:ea typeface="微软雅黑" panose="020B0503020204020204" charset="-122"/>
                <a:cs typeface="萝莉体 第二版" panose="02000500000000000000" pitchFamily="2" charset="-122"/>
              </a:rPr>
              <a:t>。</a:t>
            </a:r>
            <a:endParaRPr lang="en-US" b="1">
              <a:solidFill>
                <a:srgbClr val="475278"/>
              </a:solidFill>
              <a:latin typeface="微软雅黑" panose="020B0503020204020204" charset="-122"/>
              <a:ea typeface="微软雅黑" panose="020B0503020204020204" charset="-122"/>
              <a:cs typeface="萝莉体 第二版" panose="02000500000000000000" pitchFamily="2" charset="-122"/>
            </a:endParaRPr>
          </a:p>
        </p:txBody>
      </p:sp>
      <p:sp>
        <p:nvSpPr>
          <p:cNvPr id="9" name="半闭框 8"/>
          <p:cNvSpPr/>
          <p:nvPr/>
        </p:nvSpPr>
        <p:spPr>
          <a:xfrm rot="20100000">
            <a:off x="6520180" y="3462020"/>
            <a:ext cx="267970" cy="247015"/>
          </a:xfrm>
          <a:prstGeom prst="halfFrame">
            <a:avLst/>
          </a:prstGeom>
          <a:solidFill>
            <a:srgbClr val="8EB4E3"/>
          </a:solidFill>
          <a:ln>
            <a:solidFill>
              <a:srgbClr val="8EB4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sp>
        <p:nvSpPr>
          <p:cNvPr id="10" name="文本框 9"/>
          <p:cNvSpPr txBox="1"/>
          <p:nvPr/>
        </p:nvSpPr>
        <p:spPr>
          <a:xfrm>
            <a:off x="4641215" y="4733290"/>
            <a:ext cx="4150995" cy="1124585"/>
          </a:xfrm>
          <a:prstGeom prst="rect">
            <a:avLst/>
          </a:prstGeom>
          <a:noFill/>
        </p:spPr>
        <p:txBody>
          <a:bodyPr wrap="square" rtlCol="0">
            <a:spAutoFit/>
          </a:bodyPr>
          <a:p>
            <a:pPr algn="l"/>
            <a:r>
              <a:rPr lang="en-US" sz="2400" b="1">
                <a:solidFill>
                  <a:srgbClr val="FF0000"/>
                </a:solidFill>
                <a:latin typeface="萝莉体 第二版" panose="02000500000000000000" pitchFamily="2" charset="-122"/>
                <a:ea typeface="萝莉体 第二版" panose="02000500000000000000" pitchFamily="2" charset="-122"/>
                <a:cs typeface="萝莉体 第二版" panose="02000500000000000000" pitchFamily="2" charset="-122"/>
              </a:rPr>
              <a:t>输出</a:t>
            </a:r>
            <a:endParaRPr lang="en-US" sz="2400" b="1">
              <a:solidFill>
                <a:srgbClr val="FF0000"/>
              </a:solidFill>
              <a:latin typeface="萝莉体 第二版" panose="02000500000000000000" pitchFamily="2" charset="-122"/>
              <a:ea typeface="萝莉体 第二版" panose="02000500000000000000" pitchFamily="2" charset="-122"/>
              <a:cs typeface="萝莉体 第二版" panose="02000500000000000000" pitchFamily="2" charset="-122"/>
            </a:endParaRPr>
          </a:p>
          <a:p>
            <a:pPr algn="l">
              <a:lnSpc>
                <a:spcPct val="120000"/>
              </a:lnSpc>
            </a:pPr>
            <a:r>
              <a:rPr lang="en-US" sz="1800" b="1">
                <a:solidFill>
                  <a:srgbClr val="475278"/>
                </a:solidFill>
                <a:latin typeface="微软雅黑" panose="020B0503020204020204" charset="-122"/>
                <a:ea typeface="微软雅黑" panose="020B0503020204020204" charset="-122"/>
                <a:cs typeface="萝莉体 第二版" panose="02000500000000000000" pitchFamily="2" charset="-122"/>
              </a:rPr>
              <a:t>一个算法应该有1个或多个输出,没有输出的法没有意义</a:t>
            </a:r>
            <a:r>
              <a:rPr lang="zh-CN" altLang="en-US" sz="1800" b="1">
                <a:solidFill>
                  <a:srgbClr val="475278"/>
                </a:solidFill>
                <a:latin typeface="微软雅黑" panose="020B0503020204020204" charset="-122"/>
                <a:ea typeface="微软雅黑" panose="020B0503020204020204" charset="-122"/>
                <a:cs typeface="萝莉体 第二版" panose="02000500000000000000" pitchFamily="2" charset="-122"/>
              </a:rPr>
              <a:t>。</a:t>
            </a:r>
            <a:endParaRPr lang="zh-CN" altLang="en-US" sz="1800" b="1">
              <a:solidFill>
                <a:srgbClr val="475278"/>
              </a:solidFill>
              <a:latin typeface="微软雅黑" panose="020B0503020204020204" charset="-122"/>
              <a:ea typeface="微软雅黑" panose="020B0503020204020204" charset="-122"/>
              <a:cs typeface="萝莉体 第二版" panose="02000500000000000000" pitchFamily="2" charset="-122"/>
            </a:endParaRPr>
          </a:p>
        </p:txBody>
      </p:sp>
      <p:sp>
        <p:nvSpPr>
          <p:cNvPr id="13" name="半闭框 12"/>
          <p:cNvSpPr/>
          <p:nvPr/>
        </p:nvSpPr>
        <p:spPr>
          <a:xfrm rot="3540000">
            <a:off x="5369560" y="4152265"/>
            <a:ext cx="267970" cy="247015"/>
          </a:xfrm>
          <a:prstGeom prst="halfFrame">
            <a:avLst/>
          </a:prstGeom>
          <a:solidFill>
            <a:srgbClr val="8EB4E3"/>
          </a:solidFill>
          <a:ln>
            <a:solidFill>
              <a:srgbClr val="8EB4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sp>
        <p:nvSpPr>
          <p:cNvPr id="14" name="文本框 13"/>
          <p:cNvSpPr txBox="1"/>
          <p:nvPr/>
        </p:nvSpPr>
        <p:spPr>
          <a:xfrm>
            <a:off x="6828155" y="3329305"/>
            <a:ext cx="4150995" cy="1124585"/>
          </a:xfrm>
          <a:prstGeom prst="rect">
            <a:avLst/>
          </a:prstGeom>
          <a:noFill/>
        </p:spPr>
        <p:txBody>
          <a:bodyPr wrap="square" rtlCol="0">
            <a:spAutoFit/>
          </a:bodyPr>
          <a:p>
            <a:pPr algn="l"/>
            <a:r>
              <a:rPr lang="en-US" sz="2400" b="1">
                <a:solidFill>
                  <a:srgbClr val="FF0000"/>
                </a:solidFill>
                <a:latin typeface="萝莉体 第二版" panose="02000500000000000000" pitchFamily="2" charset="-122"/>
                <a:ea typeface="萝莉体 第二版" panose="02000500000000000000" pitchFamily="2" charset="-122"/>
                <a:cs typeface="萝莉体 第二版" panose="02000500000000000000" pitchFamily="2" charset="-122"/>
              </a:rPr>
              <a:t>输入</a:t>
            </a:r>
            <a:endParaRPr lang="en-US" sz="2400" b="1">
              <a:solidFill>
                <a:srgbClr val="FF0000"/>
              </a:solidFill>
              <a:latin typeface="萝莉体 第二版" panose="02000500000000000000" pitchFamily="2" charset="-122"/>
              <a:ea typeface="萝莉体 第二版" panose="02000500000000000000" pitchFamily="2" charset="-122"/>
              <a:cs typeface="萝莉体 第二版" panose="02000500000000000000" pitchFamily="2" charset="-122"/>
            </a:endParaRPr>
          </a:p>
          <a:p>
            <a:pPr algn="l">
              <a:lnSpc>
                <a:spcPct val="120000"/>
              </a:lnSpc>
            </a:pPr>
            <a:r>
              <a:rPr lang="en-US" sz="1800" b="1">
                <a:solidFill>
                  <a:srgbClr val="475278"/>
                </a:solidFill>
                <a:latin typeface="微软雅黑" panose="020B0503020204020204" charset="-122"/>
                <a:ea typeface="微软雅黑" panose="020B0503020204020204" charset="-122"/>
                <a:cs typeface="萝莉体 第二版" panose="02000500000000000000" pitchFamily="2" charset="-122"/>
              </a:rPr>
              <a:t>一个算法应该有0个多个输入,用来描述运对象的初始情况</a:t>
            </a:r>
            <a:r>
              <a:rPr lang="zh-CN" altLang="en-US" sz="1800" b="1">
                <a:solidFill>
                  <a:srgbClr val="475278"/>
                </a:solidFill>
                <a:latin typeface="微软雅黑" panose="020B0503020204020204" charset="-122"/>
                <a:ea typeface="微软雅黑" panose="020B0503020204020204" charset="-122"/>
                <a:cs typeface="萝莉体 第二版" panose="02000500000000000000" pitchFamily="2" charset="-122"/>
              </a:rPr>
              <a:t>。</a:t>
            </a:r>
            <a:endParaRPr lang="zh-CN" altLang="en-US" sz="1800" b="1">
              <a:solidFill>
                <a:srgbClr val="475278"/>
              </a:solidFill>
              <a:latin typeface="微软雅黑" panose="020B0503020204020204" charset="-122"/>
              <a:ea typeface="微软雅黑" panose="020B0503020204020204" charset="-122"/>
              <a:cs typeface="萝莉体 第二版" panose="02000500000000000000" pitchFamily="2" charset="-122"/>
            </a:endParaRPr>
          </a:p>
        </p:txBody>
      </p:sp>
      <p:sp>
        <p:nvSpPr>
          <p:cNvPr id="16" name="半闭框 15"/>
          <p:cNvSpPr/>
          <p:nvPr/>
        </p:nvSpPr>
        <p:spPr>
          <a:xfrm rot="5700000">
            <a:off x="4585335" y="3533140"/>
            <a:ext cx="267970" cy="247015"/>
          </a:xfrm>
          <a:prstGeom prst="halfFrame">
            <a:avLst/>
          </a:prstGeom>
          <a:solidFill>
            <a:srgbClr val="8EB4E3"/>
          </a:solidFill>
          <a:ln>
            <a:solidFill>
              <a:srgbClr val="8EB4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sp>
        <p:nvSpPr>
          <p:cNvPr id="17" name="文本框 16"/>
          <p:cNvSpPr txBox="1"/>
          <p:nvPr/>
        </p:nvSpPr>
        <p:spPr>
          <a:xfrm>
            <a:off x="1047750" y="3608705"/>
            <a:ext cx="3531235" cy="1124585"/>
          </a:xfrm>
          <a:prstGeom prst="rect">
            <a:avLst/>
          </a:prstGeom>
          <a:noFill/>
        </p:spPr>
        <p:txBody>
          <a:bodyPr wrap="square" rtlCol="0">
            <a:spAutoFit/>
          </a:bodyPr>
          <a:p>
            <a:pPr algn="r"/>
            <a:r>
              <a:rPr lang="zh-CN" altLang="en-US" sz="2400" b="1">
                <a:solidFill>
                  <a:srgbClr val="FF0000"/>
                </a:solidFill>
                <a:latin typeface="萝莉体 第二版" panose="02000500000000000000" pitchFamily="2" charset="-122"/>
                <a:ea typeface="萝莉体 第二版" panose="02000500000000000000" pitchFamily="2" charset="-122"/>
                <a:cs typeface="萝莉体 第二版" panose="02000500000000000000" pitchFamily="2" charset="-122"/>
              </a:rPr>
              <a:t>有穷</a:t>
            </a:r>
            <a:r>
              <a:rPr lang="en-US" sz="2400" b="1">
                <a:solidFill>
                  <a:srgbClr val="FF0000"/>
                </a:solidFill>
                <a:latin typeface="萝莉体 第二版" panose="02000500000000000000" pitchFamily="2" charset="-122"/>
                <a:ea typeface="萝莉体 第二版" panose="02000500000000000000" pitchFamily="2" charset="-122"/>
                <a:cs typeface="萝莉体 第二版" panose="02000500000000000000" pitchFamily="2" charset="-122"/>
              </a:rPr>
              <a:t>性</a:t>
            </a:r>
            <a:endParaRPr lang="en-US" sz="2400" b="1">
              <a:solidFill>
                <a:srgbClr val="FF0000"/>
              </a:solidFill>
              <a:latin typeface="萝莉体 第二版" panose="02000500000000000000" pitchFamily="2" charset="-122"/>
              <a:ea typeface="萝莉体 第二版" panose="02000500000000000000" pitchFamily="2" charset="-122"/>
              <a:cs typeface="萝莉体 第二版" panose="02000500000000000000" pitchFamily="2" charset="-122"/>
            </a:endParaRPr>
          </a:p>
          <a:p>
            <a:pPr algn="l">
              <a:lnSpc>
                <a:spcPct val="120000"/>
              </a:lnSpc>
            </a:pPr>
            <a:r>
              <a:rPr lang="en-US" b="1">
                <a:solidFill>
                  <a:srgbClr val="475278"/>
                </a:solidFill>
                <a:latin typeface="微软雅黑" panose="020B0503020204020204" charset="-122"/>
                <a:ea typeface="微软雅黑" panose="020B0503020204020204" charset="-122"/>
                <a:cs typeface="萝莉体 第二版" panose="02000500000000000000" pitchFamily="2" charset="-122"/>
              </a:rPr>
              <a:t>一个算法在执行了有限步之后,</a:t>
            </a:r>
            <a:r>
              <a:rPr lang="zh-CN" altLang="en-US" b="1">
                <a:solidFill>
                  <a:srgbClr val="475278"/>
                </a:solidFill>
                <a:latin typeface="微软雅黑" panose="020B0503020204020204" charset="-122"/>
                <a:ea typeface="微软雅黑" panose="020B0503020204020204" charset="-122"/>
                <a:cs typeface="萝莉体 第二版" panose="02000500000000000000" pitchFamily="2" charset="-122"/>
              </a:rPr>
              <a:t>必须</a:t>
            </a:r>
            <a:r>
              <a:rPr lang="en-US" b="1">
                <a:solidFill>
                  <a:srgbClr val="475278"/>
                </a:solidFill>
                <a:latin typeface="微软雅黑" panose="020B0503020204020204" charset="-122"/>
                <a:ea typeface="微软雅黑" panose="020B0503020204020204" charset="-122"/>
                <a:cs typeface="萝莉体 第二版" panose="02000500000000000000" pitchFamily="2" charset="-122"/>
              </a:rPr>
              <a:t>能够</a:t>
            </a:r>
            <a:r>
              <a:rPr lang="zh-CN" altLang="en-US" b="1">
                <a:solidFill>
                  <a:srgbClr val="475278"/>
                </a:solidFill>
                <a:latin typeface="微软雅黑" panose="020B0503020204020204" charset="-122"/>
                <a:ea typeface="微软雅黑" panose="020B0503020204020204" charset="-122"/>
                <a:cs typeface="萝莉体 第二版" panose="02000500000000000000" pitchFamily="2" charset="-122"/>
              </a:rPr>
              <a:t>结</a:t>
            </a:r>
            <a:r>
              <a:rPr lang="en-US" b="1">
                <a:solidFill>
                  <a:srgbClr val="475278"/>
                </a:solidFill>
                <a:latin typeface="微软雅黑" panose="020B0503020204020204" charset="-122"/>
                <a:ea typeface="微软雅黑" panose="020B0503020204020204" charset="-122"/>
                <a:cs typeface="萝莉体 第二版" panose="02000500000000000000" pitchFamily="2" charset="-122"/>
              </a:rPr>
              <a:t>束</a:t>
            </a:r>
            <a:r>
              <a:rPr lang="zh-CN" altLang="en-US" b="1">
                <a:solidFill>
                  <a:srgbClr val="475278"/>
                </a:solidFill>
                <a:latin typeface="微软雅黑" panose="020B0503020204020204" charset="-122"/>
                <a:ea typeface="微软雅黑" panose="020B0503020204020204" charset="-122"/>
                <a:cs typeface="萝莉体 第二版" panose="02000500000000000000" pitchFamily="2" charset="-122"/>
              </a:rPr>
              <a:t>。</a:t>
            </a:r>
            <a:endParaRPr lang="zh-CN" altLang="en-US" b="1">
              <a:solidFill>
                <a:srgbClr val="475278"/>
              </a:solidFill>
              <a:latin typeface="微软雅黑" panose="020B0503020204020204" charset="-122"/>
              <a:ea typeface="微软雅黑" panose="020B0503020204020204" charset="-122"/>
              <a:cs typeface="萝莉体 第二版" panose="02000500000000000000" pitchFamily="2" charset="-122"/>
            </a:endParaRPr>
          </a:p>
        </p:txBody>
      </p:sp>
      <p:sp>
        <p:nvSpPr>
          <p:cNvPr id="37" name="Freeform 14"/>
          <p:cNvSpPr/>
          <p:nvPr/>
        </p:nvSpPr>
        <p:spPr>
          <a:xfrm>
            <a:off x="800100" y="508000"/>
            <a:ext cx="520394" cy="573018"/>
          </a:xfrm>
          <a:custGeom>
            <a:avLst/>
            <a:gdLst/>
            <a:ahLst/>
            <a:cxnLst/>
            <a:rect l="l" t="t" r="r" b="b"/>
            <a:pathLst>
              <a:path w="520394" h="573018">
                <a:moveTo>
                  <a:pt x="520394" y="429764"/>
                </a:moveTo>
                <a:lnTo>
                  <a:pt x="260197" y="573018"/>
                </a:lnTo>
                <a:lnTo>
                  <a:pt x="0" y="429764"/>
                </a:lnTo>
                <a:lnTo>
                  <a:pt x="0" y="143255"/>
                </a:lnTo>
                <a:lnTo>
                  <a:pt x="260197" y="0"/>
                </a:lnTo>
                <a:lnTo>
                  <a:pt x="520394" y="143255"/>
                </a:lnTo>
                <a:lnTo>
                  <a:pt x="520394" y="429764"/>
                </a:lnTo>
                <a:close/>
              </a:path>
            </a:pathLst>
          </a:custGeom>
          <a:solidFill>
            <a:srgbClr val="212121"/>
          </a:solidFill>
          <a:ln w="25400">
            <a:solidFill>
              <a:srgbClr val="212121"/>
            </a:solidFill>
            <a:prstDash val="solid"/>
            <a:miter/>
          </a:ln>
        </p:spPr>
        <p:txBody>
          <a:bodyPr lIns="127000" rIns="127000" rtlCol="0" anchor="ctr"/>
          <a:lstStyle/>
          <a:p>
            <a:pPr algn="l"/>
            <a:endParaRPr lang="en-US" sz="1100"/>
          </a:p>
        </p:txBody>
      </p:sp>
      <p:sp>
        <p:nvSpPr>
          <p:cNvPr id="38" name="Freeform 15"/>
          <p:cNvSpPr/>
          <p:nvPr/>
        </p:nvSpPr>
        <p:spPr>
          <a:xfrm>
            <a:off x="635000" y="419100"/>
            <a:ext cx="596993" cy="663611"/>
          </a:xfrm>
          <a:custGeom>
            <a:avLst/>
            <a:gdLst/>
            <a:ahLst/>
            <a:cxnLst/>
            <a:rect l="l" t="t" r="r" b="b"/>
            <a:pathLst>
              <a:path w="596993" h="663611">
                <a:moveTo>
                  <a:pt x="596993" y="497708"/>
                </a:moveTo>
                <a:lnTo>
                  <a:pt x="298497" y="663611"/>
                </a:lnTo>
                <a:lnTo>
                  <a:pt x="0" y="497708"/>
                </a:lnTo>
                <a:lnTo>
                  <a:pt x="0" y="165903"/>
                </a:lnTo>
                <a:lnTo>
                  <a:pt x="298497" y="0"/>
                </a:lnTo>
                <a:lnTo>
                  <a:pt x="596993" y="165903"/>
                </a:lnTo>
                <a:lnTo>
                  <a:pt x="596993" y="497708"/>
                </a:lnTo>
                <a:close/>
              </a:path>
            </a:pathLst>
          </a:custGeom>
          <a:solidFill>
            <a:srgbClr val="FFFFFF"/>
          </a:solidFill>
          <a:ln w="25400">
            <a:solidFill>
              <a:srgbClr val="212121"/>
            </a:solidFill>
            <a:prstDash val="solid"/>
            <a:miter/>
          </a:ln>
        </p:spPr>
        <p:txBody>
          <a:bodyPr lIns="127000" rIns="127000" rtlCol="0" anchor="ctr"/>
          <a:lstStyle/>
          <a:p>
            <a:pPr algn="l"/>
            <a:endParaRPr lang="en-US" sz="1100"/>
          </a:p>
        </p:txBody>
      </p:sp>
      <p:sp>
        <p:nvSpPr>
          <p:cNvPr id="39" name="Freeform 16"/>
          <p:cNvSpPr/>
          <p:nvPr/>
        </p:nvSpPr>
        <p:spPr>
          <a:xfrm rot="5400000">
            <a:off x="812800" y="609600"/>
            <a:ext cx="332880" cy="262268"/>
          </a:xfrm>
          <a:custGeom>
            <a:avLst/>
            <a:gdLst/>
            <a:ahLst/>
            <a:cxnLst/>
            <a:rect l="l" t="t" r="r" b="b"/>
            <a:pathLst>
              <a:path w="332880" h="262268">
                <a:moveTo>
                  <a:pt x="0" y="262268"/>
                </a:moveTo>
                <a:lnTo>
                  <a:pt x="332880" y="262268"/>
                </a:lnTo>
                <a:lnTo>
                  <a:pt x="166421" y="0"/>
                </a:lnTo>
                <a:close/>
              </a:path>
            </a:pathLst>
          </a:custGeom>
          <a:solidFill>
            <a:srgbClr val="000000"/>
          </a:solidFill>
        </p:spPr>
        <p:txBody>
          <a:bodyPr lIns="127000" rIns="127000" rtlCol="0" anchor="ctr"/>
          <a:lstStyle/>
          <a:p>
            <a:pPr algn="l"/>
            <a:endParaRPr lang="en-US" sz="1100"/>
          </a:p>
        </p:txBody>
      </p:sp>
      <p:sp>
        <p:nvSpPr>
          <p:cNvPr id="40" name="Freeform 17"/>
          <p:cNvSpPr/>
          <p:nvPr/>
        </p:nvSpPr>
        <p:spPr>
          <a:xfrm>
            <a:off x="1333500" y="355600"/>
            <a:ext cx="154204" cy="171997"/>
          </a:xfrm>
          <a:custGeom>
            <a:avLst/>
            <a:gdLst/>
            <a:ahLst/>
            <a:cxnLst/>
            <a:rect l="l" t="t" r="r" b="b"/>
            <a:pathLst>
              <a:path w="154204" h="171997">
                <a:moveTo>
                  <a:pt x="154204" y="128998"/>
                </a:moveTo>
                <a:lnTo>
                  <a:pt x="77102" y="171997"/>
                </a:lnTo>
                <a:lnTo>
                  <a:pt x="0" y="128998"/>
                </a:lnTo>
                <a:lnTo>
                  <a:pt x="0" y="42999"/>
                </a:lnTo>
                <a:lnTo>
                  <a:pt x="77102" y="0"/>
                </a:lnTo>
                <a:lnTo>
                  <a:pt x="154204" y="42999"/>
                </a:lnTo>
                <a:lnTo>
                  <a:pt x="154204" y="128998"/>
                </a:lnTo>
                <a:close/>
              </a:path>
            </a:pathLst>
          </a:custGeom>
          <a:solidFill>
            <a:srgbClr val="FFFFFF"/>
          </a:solidFill>
          <a:ln w="25400">
            <a:solidFill>
              <a:srgbClr val="212121"/>
            </a:solidFill>
            <a:prstDash val="solid"/>
            <a:miter/>
          </a:ln>
        </p:spPr>
        <p:txBody>
          <a:bodyPr lIns="127000" rIns="127000" rtlCol="0" anchor="ctr"/>
          <a:lstStyle/>
          <a:p>
            <a:pPr algn="l"/>
            <a:endParaRPr lang="en-US" sz="1100"/>
          </a:p>
        </p:txBody>
      </p:sp>
      <p:sp>
        <p:nvSpPr>
          <p:cNvPr id="41" name="Freeform 18"/>
          <p:cNvSpPr/>
          <p:nvPr/>
        </p:nvSpPr>
        <p:spPr>
          <a:xfrm>
            <a:off x="1181100" y="952500"/>
            <a:ext cx="260434" cy="168516"/>
          </a:xfrm>
          <a:custGeom>
            <a:avLst/>
            <a:gdLst/>
            <a:ahLst/>
            <a:cxnLst/>
            <a:rect l="l" t="t" r="r" b="b"/>
            <a:pathLst>
              <a:path w="260434" h="168516">
                <a:moveTo>
                  <a:pt x="0" y="168516"/>
                </a:moveTo>
                <a:lnTo>
                  <a:pt x="260434" y="0"/>
                </a:lnTo>
              </a:path>
            </a:pathLst>
          </a:custGeom>
          <a:solidFill>
            <a:srgbClr val="000000"/>
          </a:solidFill>
          <a:ln w="25400">
            <a:solidFill>
              <a:srgbClr val="000000"/>
            </a:solidFill>
            <a:prstDash val="solid"/>
            <a:headEnd type="none" w="med" len="med"/>
            <a:tailEnd type="none" w="med" len="med"/>
          </a:ln>
        </p:spPr>
      </p:sp>
      <p:sp>
        <p:nvSpPr>
          <p:cNvPr id="43" name="TextBox 20"/>
          <p:cNvSpPr txBox="1"/>
          <p:nvPr/>
        </p:nvSpPr>
        <p:spPr>
          <a:xfrm>
            <a:off x="1587500" y="483553"/>
            <a:ext cx="4175125" cy="430530"/>
          </a:xfrm>
          <a:prstGeom prst="rect">
            <a:avLst/>
          </a:prstGeom>
        </p:spPr>
        <p:txBody>
          <a:bodyPr wrap="square" lIns="0" tIns="0" rIns="0" bIns="0" rtlCol="0" anchor="ctr">
            <a:spAutoFit/>
          </a:bodyPr>
          <a:lstStyle/>
          <a:p>
            <a:pPr latinLnBrk="1">
              <a:lnSpc>
                <a:spcPct val="100000"/>
              </a:lnSpc>
            </a:pPr>
            <a:r>
              <a:rPr lang="zh-CN" altLang="en-US" sz="2800" b="1">
                <a:solidFill>
                  <a:schemeClr val="tx2">
                    <a:lumMod val="75000"/>
                  </a:schemeClr>
                </a:solidFill>
                <a:latin typeface="微软雅黑" panose="020B0503020204020204" charset="-122"/>
                <a:ea typeface="微软雅黑" panose="020B0503020204020204" charset="-122"/>
                <a:sym typeface="+mn-ea"/>
              </a:rPr>
              <a:t>算法的</a:t>
            </a:r>
            <a:r>
              <a:rPr lang="zh-CN" sz="2800" b="1">
                <a:solidFill>
                  <a:schemeClr val="tx2">
                    <a:lumMod val="75000"/>
                  </a:schemeClr>
                </a:solidFill>
                <a:latin typeface="微软雅黑" panose="020B0503020204020204" charset="-122"/>
                <a:ea typeface="微软雅黑" panose="020B0503020204020204" charset="-122"/>
                <a:sym typeface="+mn-ea"/>
              </a:rPr>
              <a:t>特征</a:t>
            </a:r>
            <a:endParaRPr lang="zh-CN" sz="2800" b="1">
              <a:solidFill>
                <a:schemeClr val="tx2">
                  <a:lumMod val="75000"/>
                </a:schemeClr>
              </a:solidFill>
              <a:latin typeface="微软雅黑" panose="020B0503020204020204" charset="-122"/>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50"/>
    </mc:Choice>
    <mc:Fallback>
      <p:transition spd="med"/>
    </mc:Fallback>
  </mc:AlternateContent>
  <p:timing>
    <p:tnLst>
      <p:par>
        <p:cTn id="1" dur="indefinite" restart="never" nodeType="tmRoot">
          <p:childTnLst>
            <p:seq concurrent="0"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1000"/>
                                        <p:tgtEl>
                                          <p:spTgt spid="3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1000"/>
                                        <p:tgtEl>
                                          <p:spTgt spid="3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fade">
                                      <p:cBhvr>
                                        <p:cTn id="13" dur="1000"/>
                                        <p:tgtEl>
                                          <p:spTgt spid="3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fade">
                                      <p:cBhvr>
                                        <p:cTn id="16" dur="1000"/>
                                        <p:tgtEl>
                                          <p:spTgt spid="4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fade">
                                      <p:cBhvr>
                                        <p:cTn id="19" dur="1000"/>
                                        <p:tgtEl>
                                          <p:spTgt spid="41"/>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2"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right)">
                                      <p:cBhvr>
                                        <p:cTn id="24" dur="5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left)">
                                      <p:cBhvr>
                                        <p:cTn id="29" dur="500"/>
                                        <p:tgtEl>
                                          <p:spTgt spid="8"/>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grpId="0"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ipe(up)">
                                      <p:cBhvr>
                                        <p:cTn id="34" dur="500"/>
                                        <p:tgtEl>
                                          <p:spTgt spid="14"/>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up)">
                                      <p:cBhvr>
                                        <p:cTn id="39" dur="500"/>
                                        <p:tgtEl>
                                          <p:spTgt spid="10"/>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2" fill="hold" grpId="0" nodeType="click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right)">
                                      <p:cBhvr>
                                        <p:cTn id="4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4" grpId="0"/>
      <p:bldP spid="10" grpId="0"/>
      <p:bldP spid="17" grpId="0"/>
      <p:bldP spid="37" grpId="0" bldLvl="0" animBg="1"/>
      <p:bldP spid="38" grpId="0" bldLvl="0" animBg="1"/>
      <p:bldP spid="39" grpId="0" bldLvl="0" animBg="1"/>
      <p:bldP spid="40" grpId="0" bldLvl="0" animBg="1"/>
      <p:bldP spid="41"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1"/>
          <a:stretch>
            <a:fillRect l="-12" r="-12"/>
          </a:stretch>
        </a:blipFill>
        <a:effectLst/>
      </p:bgPr>
    </p:bg>
    <p:spTree>
      <p:nvGrpSpPr>
        <p:cNvPr id="1" name=""/>
        <p:cNvGrpSpPr/>
        <p:nvPr/>
      </p:nvGrpSpPr>
      <p:grpSpPr>
        <a:xfrm>
          <a:off x="0" y="0"/>
          <a:ext cx="0" cy="0"/>
          <a:chOff x="0" y="0"/>
          <a:chExt cx="0" cy="0"/>
        </a:xfrm>
      </p:grpSpPr>
      <p:sp>
        <p:nvSpPr>
          <p:cNvPr id="22" name="Freeform 1"/>
          <p:cNvSpPr/>
          <p:nvPr/>
        </p:nvSpPr>
        <p:spPr>
          <a:xfrm>
            <a:off x="1487805" y="1299210"/>
            <a:ext cx="297180" cy="311785"/>
          </a:xfrm>
          <a:custGeom>
            <a:avLst/>
            <a:gdLst/>
            <a:ahLst/>
            <a:cxnLst/>
            <a:rect l="l" t="t" r="r" b="b"/>
            <a:pathLst>
              <a:path w="427877" h="448291">
                <a:moveTo>
                  <a:pt x="342" y="224145"/>
                </a:moveTo>
                <a:cubicBezTo>
                  <a:pt x="0" y="147607"/>
                  <a:pt x="40636" y="76736"/>
                  <a:pt x="106863" y="38368"/>
                </a:cubicBezTo>
                <a:cubicBezTo>
                  <a:pt x="173091" y="0"/>
                  <a:pt x="254785" y="0"/>
                  <a:pt x="321013" y="38368"/>
                </a:cubicBezTo>
                <a:cubicBezTo>
                  <a:pt x="387240" y="76736"/>
                  <a:pt x="427877" y="147607"/>
                  <a:pt x="427534" y="224145"/>
                </a:cubicBezTo>
                <a:cubicBezTo>
                  <a:pt x="427877" y="300683"/>
                  <a:pt x="387240" y="371554"/>
                  <a:pt x="321013" y="409923"/>
                </a:cubicBezTo>
                <a:cubicBezTo>
                  <a:pt x="254785" y="448291"/>
                  <a:pt x="173091" y="448291"/>
                  <a:pt x="106863" y="409923"/>
                </a:cubicBezTo>
                <a:cubicBezTo>
                  <a:pt x="40636" y="371554"/>
                  <a:pt x="0" y="300683"/>
                  <a:pt x="342" y="224145"/>
                </a:cubicBezTo>
                <a:close/>
              </a:path>
            </a:pathLst>
          </a:custGeom>
          <a:solidFill>
            <a:srgbClr val="F9BBB0"/>
          </a:solidFill>
        </p:spPr>
        <p:txBody>
          <a:bodyPr lIns="127000" rIns="127000" rtlCol="0" anchor="ctr"/>
          <a:p>
            <a:pPr algn="l"/>
            <a:endParaRPr lang="en-US" sz="1100"/>
          </a:p>
        </p:txBody>
      </p:sp>
      <p:sp>
        <p:nvSpPr>
          <p:cNvPr id="23" name="文本框 22"/>
          <p:cNvSpPr txBox="1"/>
          <p:nvPr/>
        </p:nvSpPr>
        <p:spPr>
          <a:xfrm>
            <a:off x="1884680" y="1224915"/>
            <a:ext cx="8234045" cy="902970"/>
          </a:xfrm>
          <a:prstGeom prst="rect">
            <a:avLst/>
          </a:prstGeom>
          <a:noFill/>
        </p:spPr>
        <p:txBody>
          <a:bodyPr wrap="square" rtlCol="0">
            <a:spAutoFit/>
          </a:bodyPr>
          <a:p>
            <a:pPr>
              <a:lnSpc>
                <a:spcPct val="110000"/>
              </a:lnSpc>
            </a:pPr>
            <a:r>
              <a:rPr lang="zh-CN" altLang="en-US" sz="2400" b="1">
                <a:latin typeface="微软雅黑" panose="020B0503020204020204" charset="-122"/>
                <a:ea typeface="微软雅黑" panose="020B0503020204020204" charset="-122"/>
              </a:rPr>
              <a:t>自然语言：</a:t>
            </a:r>
            <a:r>
              <a:rPr lang="en-US" sz="2400">
                <a:solidFill>
                  <a:schemeClr val="tx1"/>
                </a:solidFill>
                <a:latin typeface="萝莉体 第二版" panose="02000500000000000000" pitchFamily="2" charset="-122"/>
                <a:ea typeface="萝莉体 第二版" panose="02000500000000000000" pitchFamily="2" charset="-122"/>
                <a:cs typeface="萝莉体 第二版" panose="02000500000000000000" pitchFamily="2" charset="-122"/>
              </a:rPr>
              <a:t>先做什么，再做什么</a:t>
            </a:r>
            <a:endParaRPr lang="en-US" sz="2400">
              <a:solidFill>
                <a:schemeClr val="tx1"/>
              </a:solidFill>
              <a:latin typeface="萝莉体 第二版" panose="02000500000000000000" pitchFamily="2" charset="-122"/>
              <a:ea typeface="萝莉体 第二版" panose="02000500000000000000" pitchFamily="2" charset="-122"/>
              <a:cs typeface="萝莉体 第二版" panose="02000500000000000000" pitchFamily="2" charset="-122"/>
            </a:endParaRPr>
          </a:p>
          <a:p>
            <a:pPr>
              <a:lnSpc>
                <a:spcPct val="110000"/>
              </a:lnSpc>
            </a:pPr>
            <a:endParaRPr lang="en-US" sz="2400">
              <a:solidFill>
                <a:schemeClr val="tx1"/>
              </a:solidFill>
              <a:latin typeface="萝莉体 第二版" panose="02000500000000000000" pitchFamily="2" charset="-122"/>
              <a:ea typeface="萝莉体 第二版" panose="02000500000000000000" pitchFamily="2" charset="-122"/>
              <a:cs typeface="萝莉体 第二版" panose="02000500000000000000" pitchFamily="2" charset="-122"/>
            </a:endParaRPr>
          </a:p>
        </p:txBody>
      </p:sp>
      <p:sp>
        <p:nvSpPr>
          <p:cNvPr id="25" name="文本框 24"/>
          <p:cNvSpPr txBox="1"/>
          <p:nvPr/>
        </p:nvSpPr>
        <p:spPr>
          <a:xfrm>
            <a:off x="1996440" y="2310765"/>
            <a:ext cx="4635500" cy="2158365"/>
          </a:xfrm>
          <a:prstGeom prst="rect">
            <a:avLst/>
          </a:prstGeom>
          <a:noFill/>
        </p:spPr>
        <p:txBody>
          <a:bodyPr wrap="square" rtlCol="0">
            <a:spAutoFit/>
          </a:bodyPr>
          <a:p>
            <a:pPr>
              <a:lnSpc>
                <a:spcPct val="140000"/>
              </a:lnSpc>
            </a:pPr>
            <a:r>
              <a:rPr lang="en-US" sz="2400" b="1">
                <a:solidFill>
                  <a:srgbClr val="475278"/>
                </a:solidFill>
                <a:latin typeface="萝莉体 第二版" panose="02000500000000000000" pitchFamily="2" charset="-122"/>
                <a:ea typeface="萝莉体 第二版" panose="02000500000000000000" pitchFamily="2" charset="-122"/>
                <a:cs typeface="萝莉体 第二版" panose="02000500000000000000" pitchFamily="2" charset="-122"/>
              </a:rPr>
              <a:t>电动机正转30秒；</a:t>
            </a:r>
            <a:endParaRPr lang="en-US" sz="2400" b="1">
              <a:solidFill>
                <a:srgbClr val="475278"/>
              </a:solidFill>
              <a:latin typeface="萝莉体 第二版" panose="02000500000000000000" pitchFamily="2" charset="-122"/>
              <a:ea typeface="萝莉体 第二版" panose="02000500000000000000" pitchFamily="2" charset="-122"/>
              <a:cs typeface="萝莉体 第二版" panose="02000500000000000000" pitchFamily="2" charset="-122"/>
            </a:endParaRPr>
          </a:p>
          <a:p>
            <a:pPr>
              <a:lnSpc>
                <a:spcPct val="140000"/>
              </a:lnSpc>
            </a:pPr>
            <a:r>
              <a:rPr lang="en-US" sz="2400" b="1">
                <a:solidFill>
                  <a:srgbClr val="475278"/>
                </a:solidFill>
                <a:latin typeface="萝莉体 第二版" panose="02000500000000000000" pitchFamily="2" charset="-122"/>
                <a:ea typeface="萝莉体 第二版" panose="02000500000000000000" pitchFamily="2" charset="-122"/>
                <a:cs typeface="萝莉体 第二版" panose="02000500000000000000" pitchFamily="2" charset="-122"/>
              </a:rPr>
              <a:t>停2秒；</a:t>
            </a:r>
            <a:endParaRPr lang="en-US" sz="2400" b="1">
              <a:solidFill>
                <a:srgbClr val="475278"/>
              </a:solidFill>
              <a:latin typeface="萝莉体 第二版" panose="02000500000000000000" pitchFamily="2" charset="-122"/>
              <a:ea typeface="萝莉体 第二版" panose="02000500000000000000" pitchFamily="2" charset="-122"/>
              <a:cs typeface="萝莉体 第二版" panose="02000500000000000000" pitchFamily="2" charset="-122"/>
            </a:endParaRPr>
          </a:p>
          <a:p>
            <a:pPr>
              <a:lnSpc>
                <a:spcPct val="140000"/>
              </a:lnSpc>
            </a:pPr>
            <a:r>
              <a:rPr lang="en-US" sz="2400" b="1">
                <a:solidFill>
                  <a:srgbClr val="475278"/>
                </a:solidFill>
                <a:latin typeface="萝莉体 第二版" panose="02000500000000000000" pitchFamily="2" charset="-122"/>
                <a:ea typeface="萝莉体 第二版" panose="02000500000000000000" pitchFamily="2" charset="-122"/>
                <a:cs typeface="萝莉体 第二版" panose="02000500000000000000" pitchFamily="2" charset="-122"/>
              </a:rPr>
              <a:t>电动机反转30秒；</a:t>
            </a:r>
            <a:endParaRPr lang="en-US" sz="2400" b="1">
              <a:solidFill>
                <a:srgbClr val="475278"/>
              </a:solidFill>
              <a:latin typeface="萝莉体 第二版" panose="02000500000000000000" pitchFamily="2" charset="-122"/>
              <a:ea typeface="萝莉体 第二版" panose="02000500000000000000" pitchFamily="2" charset="-122"/>
              <a:cs typeface="萝莉体 第二版" panose="02000500000000000000" pitchFamily="2" charset="-122"/>
            </a:endParaRPr>
          </a:p>
          <a:p>
            <a:pPr>
              <a:lnSpc>
                <a:spcPct val="140000"/>
              </a:lnSpc>
            </a:pPr>
            <a:r>
              <a:rPr lang="en-US" sz="2400" b="1">
                <a:solidFill>
                  <a:srgbClr val="475278"/>
                </a:solidFill>
                <a:latin typeface="萝莉体 第二版" panose="02000500000000000000" pitchFamily="2" charset="-122"/>
                <a:ea typeface="萝莉体 第二版" panose="02000500000000000000" pitchFamily="2" charset="-122"/>
                <a:cs typeface="萝莉体 第二版" panose="02000500000000000000" pitchFamily="2" charset="-122"/>
              </a:rPr>
              <a:t>停2秒。</a:t>
            </a:r>
            <a:endParaRPr lang="en-US" sz="2400" b="1">
              <a:solidFill>
                <a:srgbClr val="475278"/>
              </a:solidFill>
              <a:latin typeface="萝莉体 第二版" panose="02000500000000000000" pitchFamily="2" charset="-122"/>
              <a:ea typeface="萝莉体 第二版" panose="02000500000000000000" pitchFamily="2" charset="-122"/>
              <a:cs typeface="萝莉体 第二版" panose="02000500000000000000" pitchFamily="2" charset="-122"/>
            </a:endParaRPr>
          </a:p>
        </p:txBody>
      </p:sp>
      <p:pic>
        <p:nvPicPr>
          <p:cNvPr id="5" name="图片 4" descr="洗衣机"/>
          <p:cNvPicPr>
            <a:picLocks noChangeAspect="1"/>
          </p:cNvPicPr>
          <p:nvPr/>
        </p:nvPicPr>
        <p:blipFill>
          <a:blip r:embed="rId2"/>
          <a:stretch>
            <a:fillRect/>
          </a:stretch>
        </p:blipFill>
        <p:spPr>
          <a:xfrm rot="20520000">
            <a:off x="8321040" y="3148330"/>
            <a:ext cx="3321685" cy="3321685"/>
          </a:xfrm>
          <a:prstGeom prst="rect">
            <a:avLst/>
          </a:prstGeom>
        </p:spPr>
      </p:pic>
      <p:sp>
        <p:nvSpPr>
          <p:cNvPr id="37" name="Freeform 14"/>
          <p:cNvSpPr/>
          <p:nvPr/>
        </p:nvSpPr>
        <p:spPr>
          <a:xfrm>
            <a:off x="800100" y="508000"/>
            <a:ext cx="520394" cy="573018"/>
          </a:xfrm>
          <a:custGeom>
            <a:avLst/>
            <a:gdLst/>
            <a:ahLst/>
            <a:cxnLst/>
            <a:rect l="l" t="t" r="r" b="b"/>
            <a:pathLst>
              <a:path w="520394" h="573018">
                <a:moveTo>
                  <a:pt x="520394" y="429764"/>
                </a:moveTo>
                <a:lnTo>
                  <a:pt x="260197" y="573018"/>
                </a:lnTo>
                <a:lnTo>
                  <a:pt x="0" y="429764"/>
                </a:lnTo>
                <a:lnTo>
                  <a:pt x="0" y="143255"/>
                </a:lnTo>
                <a:lnTo>
                  <a:pt x="260197" y="0"/>
                </a:lnTo>
                <a:lnTo>
                  <a:pt x="520394" y="143255"/>
                </a:lnTo>
                <a:lnTo>
                  <a:pt x="520394" y="429764"/>
                </a:lnTo>
                <a:close/>
              </a:path>
            </a:pathLst>
          </a:custGeom>
          <a:solidFill>
            <a:srgbClr val="212121"/>
          </a:solidFill>
          <a:ln w="25400">
            <a:solidFill>
              <a:srgbClr val="212121"/>
            </a:solidFill>
            <a:prstDash val="solid"/>
            <a:miter/>
          </a:ln>
        </p:spPr>
        <p:txBody>
          <a:bodyPr lIns="127000" rIns="127000" rtlCol="0" anchor="ctr"/>
          <a:lstStyle/>
          <a:p>
            <a:pPr algn="l"/>
            <a:endParaRPr lang="en-US" sz="1100"/>
          </a:p>
        </p:txBody>
      </p:sp>
      <p:sp>
        <p:nvSpPr>
          <p:cNvPr id="38" name="Freeform 15"/>
          <p:cNvSpPr/>
          <p:nvPr/>
        </p:nvSpPr>
        <p:spPr>
          <a:xfrm>
            <a:off x="635000" y="419100"/>
            <a:ext cx="596993" cy="663611"/>
          </a:xfrm>
          <a:custGeom>
            <a:avLst/>
            <a:gdLst/>
            <a:ahLst/>
            <a:cxnLst/>
            <a:rect l="l" t="t" r="r" b="b"/>
            <a:pathLst>
              <a:path w="596993" h="663611">
                <a:moveTo>
                  <a:pt x="596993" y="497708"/>
                </a:moveTo>
                <a:lnTo>
                  <a:pt x="298497" y="663611"/>
                </a:lnTo>
                <a:lnTo>
                  <a:pt x="0" y="497708"/>
                </a:lnTo>
                <a:lnTo>
                  <a:pt x="0" y="165903"/>
                </a:lnTo>
                <a:lnTo>
                  <a:pt x="298497" y="0"/>
                </a:lnTo>
                <a:lnTo>
                  <a:pt x="596993" y="165903"/>
                </a:lnTo>
                <a:lnTo>
                  <a:pt x="596993" y="497708"/>
                </a:lnTo>
                <a:close/>
              </a:path>
            </a:pathLst>
          </a:custGeom>
          <a:solidFill>
            <a:srgbClr val="FFFFFF"/>
          </a:solidFill>
          <a:ln w="25400">
            <a:solidFill>
              <a:srgbClr val="212121"/>
            </a:solidFill>
            <a:prstDash val="solid"/>
            <a:miter/>
          </a:ln>
        </p:spPr>
        <p:txBody>
          <a:bodyPr lIns="127000" rIns="127000" rtlCol="0" anchor="ctr"/>
          <a:lstStyle/>
          <a:p>
            <a:pPr algn="l"/>
            <a:endParaRPr lang="en-US" sz="1100"/>
          </a:p>
        </p:txBody>
      </p:sp>
      <p:sp>
        <p:nvSpPr>
          <p:cNvPr id="39" name="Freeform 16"/>
          <p:cNvSpPr/>
          <p:nvPr/>
        </p:nvSpPr>
        <p:spPr>
          <a:xfrm rot="5400000">
            <a:off x="812800" y="609600"/>
            <a:ext cx="332880" cy="262268"/>
          </a:xfrm>
          <a:custGeom>
            <a:avLst/>
            <a:gdLst/>
            <a:ahLst/>
            <a:cxnLst/>
            <a:rect l="l" t="t" r="r" b="b"/>
            <a:pathLst>
              <a:path w="332880" h="262268">
                <a:moveTo>
                  <a:pt x="0" y="262268"/>
                </a:moveTo>
                <a:lnTo>
                  <a:pt x="332880" y="262268"/>
                </a:lnTo>
                <a:lnTo>
                  <a:pt x="166421" y="0"/>
                </a:lnTo>
                <a:close/>
              </a:path>
            </a:pathLst>
          </a:custGeom>
          <a:solidFill>
            <a:srgbClr val="000000"/>
          </a:solidFill>
        </p:spPr>
        <p:txBody>
          <a:bodyPr lIns="127000" rIns="127000" rtlCol="0" anchor="ctr"/>
          <a:lstStyle/>
          <a:p>
            <a:pPr algn="l"/>
            <a:endParaRPr lang="en-US" sz="1100"/>
          </a:p>
        </p:txBody>
      </p:sp>
      <p:sp>
        <p:nvSpPr>
          <p:cNvPr id="40" name="Freeform 17"/>
          <p:cNvSpPr/>
          <p:nvPr/>
        </p:nvSpPr>
        <p:spPr>
          <a:xfrm>
            <a:off x="1333500" y="355600"/>
            <a:ext cx="154204" cy="171997"/>
          </a:xfrm>
          <a:custGeom>
            <a:avLst/>
            <a:gdLst/>
            <a:ahLst/>
            <a:cxnLst/>
            <a:rect l="l" t="t" r="r" b="b"/>
            <a:pathLst>
              <a:path w="154204" h="171997">
                <a:moveTo>
                  <a:pt x="154204" y="128998"/>
                </a:moveTo>
                <a:lnTo>
                  <a:pt x="77102" y="171997"/>
                </a:lnTo>
                <a:lnTo>
                  <a:pt x="0" y="128998"/>
                </a:lnTo>
                <a:lnTo>
                  <a:pt x="0" y="42999"/>
                </a:lnTo>
                <a:lnTo>
                  <a:pt x="77102" y="0"/>
                </a:lnTo>
                <a:lnTo>
                  <a:pt x="154204" y="42999"/>
                </a:lnTo>
                <a:lnTo>
                  <a:pt x="154204" y="128998"/>
                </a:lnTo>
                <a:close/>
              </a:path>
            </a:pathLst>
          </a:custGeom>
          <a:solidFill>
            <a:srgbClr val="FFFFFF"/>
          </a:solidFill>
          <a:ln w="25400">
            <a:solidFill>
              <a:srgbClr val="212121"/>
            </a:solidFill>
            <a:prstDash val="solid"/>
            <a:miter/>
          </a:ln>
        </p:spPr>
        <p:txBody>
          <a:bodyPr lIns="127000" rIns="127000" rtlCol="0" anchor="ctr"/>
          <a:lstStyle/>
          <a:p>
            <a:pPr algn="l"/>
            <a:endParaRPr lang="en-US" sz="1100"/>
          </a:p>
        </p:txBody>
      </p:sp>
      <p:sp>
        <p:nvSpPr>
          <p:cNvPr id="41" name="Freeform 18"/>
          <p:cNvSpPr/>
          <p:nvPr/>
        </p:nvSpPr>
        <p:spPr>
          <a:xfrm>
            <a:off x="1181100" y="952500"/>
            <a:ext cx="260434" cy="168516"/>
          </a:xfrm>
          <a:custGeom>
            <a:avLst/>
            <a:gdLst/>
            <a:ahLst/>
            <a:cxnLst/>
            <a:rect l="l" t="t" r="r" b="b"/>
            <a:pathLst>
              <a:path w="260434" h="168516">
                <a:moveTo>
                  <a:pt x="0" y="168516"/>
                </a:moveTo>
                <a:lnTo>
                  <a:pt x="260434" y="0"/>
                </a:lnTo>
              </a:path>
            </a:pathLst>
          </a:custGeom>
          <a:solidFill>
            <a:srgbClr val="000000"/>
          </a:solidFill>
          <a:ln w="25400">
            <a:solidFill>
              <a:srgbClr val="000000"/>
            </a:solidFill>
            <a:prstDash val="solid"/>
            <a:headEnd type="none" w="med" len="med"/>
            <a:tailEnd type="none" w="med" len="med"/>
          </a:ln>
        </p:spPr>
      </p:sp>
      <p:sp>
        <p:nvSpPr>
          <p:cNvPr id="43" name="TextBox 20"/>
          <p:cNvSpPr txBox="1"/>
          <p:nvPr/>
        </p:nvSpPr>
        <p:spPr>
          <a:xfrm>
            <a:off x="1587500" y="483553"/>
            <a:ext cx="4175125" cy="430530"/>
          </a:xfrm>
          <a:prstGeom prst="rect">
            <a:avLst/>
          </a:prstGeom>
        </p:spPr>
        <p:txBody>
          <a:bodyPr wrap="square" lIns="0" tIns="0" rIns="0" bIns="0" rtlCol="0" anchor="ctr">
            <a:spAutoFit/>
          </a:bodyPr>
          <a:lstStyle/>
          <a:p>
            <a:pPr latinLnBrk="1">
              <a:lnSpc>
                <a:spcPct val="100000"/>
              </a:lnSpc>
            </a:pPr>
            <a:r>
              <a:rPr lang="zh-CN" altLang="en-US" sz="2800" b="1">
                <a:solidFill>
                  <a:schemeClr val="tx2">
                    <a:lumMod val="75000"/>
                  </a:schemeClr>
                </a:solidFill>
                <a:latin typeface="微软雅黑" panose="020B0503020204020204" charset="-122"/>
                <a:ea typeface="微软雅黑" panose="020B0503020204020204" charset="-122"/>
                <a:sym typeface="+mn-ea"/>
              </a:rPr>
              <a:t>算法的描述方式</a:t>
            </a:r>
            <a:endParaRPr lang="en-US" altLang="zh-CN" sz="2800" b="1">
              <a:solidFill>
                <a:schemeClr val="tx2">
                  <a:lumMod val="75000"/>
                </a:schemeClr>
              </a:solidFill>
              <a:latin typeface="微软雅黑" panose="020B0503020204020204" charset="-122"/>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50"/>
    </mc:Choice>
    <mc:Fallback>
      <p:transition spd="med"/>
    </mc:Fallback>
  </mc:AlternateContent>
  <p:timing>
    <p:tnLst>
      <p:par>
        <p:cTn id="1" dur="indefinite" restart="never" nodeType="tmRoot">
          <p:childTnLst>
            <p:seq concurrent="0"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1000"/>
                                        <p:tgtEl>
                                          <p:spTgt spid="3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1000"/>
                                        <p:tgtEl>
                                          <p:spTgt spid="3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fade">
                                      <p:cBhvr>
                                        <p:cTn id="13" dur="1000"/>
                                        <p:tgtEl>
                                          <p:spTgt spid="3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fade">
                                      <p:cBhvr>
                                        <p:cTn id="16" dur="1000"/>
                                        <p:tgtEl>
                                          <p:spTgt spid="4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fade">
                                      <p:cBhvr>
                                        <p:cTn id="19" dur="1000"/>
                                        <p:tgtEl>
                                          <p:spTgt spid="41"/>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5" grpId="1"/>
      <p:bldP spid="37" grpId="0" bldLvl="0" animBg="1"/>
      <p:bldP spid="38" grpId="0" bldLvl="0" animBg="1"/>
      <p:bldP spid="39" grpId="0" bldLvl="0" animBg="1"/>
      <p:bldP spid="40" grpId="0" bldLvl="0" animBg="1"/>
      <p:bldP spid="41"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1"/>
          <a:stretch>
            <a:fillRect l="-12" r="-12"/>
          </a:stretch>
        </a:blipFill>
        <a:effectLst/>
      </p:bgPr>
    </p:bg>
    <p:spTree>
      <p:nvGrpSpPr>
        <p:cNvPr id="1" name=""/>
        <p:cNvGrpSpPr/>
        <p:nvPr/>
      </p:nvGrpSpPr>
      <p:grpSpPr>
        <a:xfrm>
          <a:off x="0" y="0"/>
          <a:ext cx="0" cy="0"/>
          <a:chOff x="0" y="0"/>
          <a:chExt cx="0" cy="0"/>
        </a:xfrm>
      </p:grpSpPr>
      <p:sp>
        <p:nvSpPr>
          <p:cNvPr id="22" name="Freeform 1"/>
          <p:cNvSpPr/>
          <p:nvPr/>
        </p:nvSpPr>
        <p:spPr>
          <a:xfrm>
            <a:off x="1487805" y="1299210"/>
            <a:ext cx="297180" cy="311785"/>
          </a:xfrm>
          <a:custGeom>
            <a:avLst/>
            <a:gdLst/>
            <a:ahLst/>
            <a:cxnLst/>
            <a:rect l="l" t="t" r="r" b="b"/>
            <a:pathLst>
              <a:path w="427877" h="448291">
                <a:moveTo>
                  <a:pt x="342" y="224145"/>
                </a:moveTo>
                <a:cubicBezTo>
                  <a:pt x="0" y="147607"/>
                  <a:pt x="40636" y="76736"/>
                  <a:pt x="106863" y="38368"/>
                </a:cubicBezTo>
                <a:cubicBezTo>
                  <a:pt x="173091" y="0"/>
                  <a:pt x="254785" y="0"/>
                  <a:pt x="321013" y="38368"/>
                </a:cubicBezTo>
                <a:cubicBezTo>
                  <a:pt x="387240" y="76736"/>
                  <a:pt x="427877" y="147607"/>
                  <a:pt x="427534" y="224145"/>
                </a:cubicBezTo>
                <a:cubicBezTo>
                  <a:pt x="427877" y="300683"/>
                  <a:pt x="387240" y="371554"/>
                  <a:pt x="321013" y="409923"/>
                </a:cubicBezTo>
                <a:cubicBezTo>
                  <a:pt x="254785" y="448291"/>
                  <a:pt x="173091" y="448291"/>
                  <a:pt x="106863" y="409923"/>
                </a:cubicBezTo>
                <a:cubicBezTo>
                  <a:pt x="40636" y="371554"/>
                  <a:pt x="0" y="300683"/>
                  <a:pt x="342" y="224145"/>
                </a:cubicBezTo>
                <a:close/>
              </a:path>
            </a:pathLst>
          </a:custGeom>
          <a:solidFill>
            <a:srgbClr val="F9BBB0"/>
          </a:solidFill>
        </p:spPr>
        <p:txBody>
          <a:bodyPr lIns="127000" rIns="127000" rtlCol="0" anchor="ctr"/>
          <a:p>
            <a:pPr algn="l"/>
            <a:endParaRPr lang="en-US" sz="1100"/>
          </a:p>
        </p:txBody>
      </p:sp>
      <p:sp>
        <p:nvSpPr>
          <p:cNvPr id="23" name="文本框 22"/>
          <p:cNvSpPr txBox="1"/>
          <p:nvPr/>
        </p:nvSpPr>
        <p:spPr>
          <a:xfrm>
            <a:off x="1884680" y="1224915"/>
            <a:ext cx="8234045" cy="902970"/>
          </a:xfrm>
          <a:prstGeom prst="rect">
            <a:avLst/>
          </a:prstGeom>
          <a:noFill/>
        </p:spPr>
        <p:txBody>
          <a:bodyPr wrap="square" rtlCol="0">
            <a:spAutoFit/>
          </a:bodyPr>
          <a:p>
            <a:pPr lvl="0" indent="0" algn="l">
              <a:lnSpc>
                <a:spcPct val="110000"/>
              </a:lnSpc>
              <a:buFont typeface="Wingdings" panose="05000000000000000000" pitchFamily="2" charset="2"/>
              <a:buNone/>
            </a:pPr>
            <a:r>
              <a:rPr lang="zh-CN" altLang="en-US" sz="2400" b="1">
                <a:latin typeface="微软雅黑" panose="020B0503020204020204" charset="-122"/>
                <a:ea typeface="微软雅黑" panose="020B0503020204020204" charset="-122"/>
              </a:rPr>
              <a:t>流程图：</a:t>
            </a:r>
            <a:r>
              <a:rPr lang="en-US" sz="2400">
                <a:latin typeface="萝莉体 第二版" panose="02000500000000000000" pitchFamily="2" charset="-122"/>
                <a:ea typeface="萝莉体 第二版" panose="02000500000000000000" pitchFamily="2" charset="-122"/>
                <a:cs typeface="萝莉体 第二版" panose="02000500000000000000" pitchFamily="2" charset="-122"/>
              </a:rPr>
              <a:t>一种图形化表示方式，它使用一组预定义的符号来说明如何执行特定任务。</a:t>
            </a:r>
            <a:endParaRPr lang="en-US" sz="2400">
              <a:latin typeface="萝莉体 第二版" panose="02000500000000000000" pitchFamily="2" charset="-122"/>
              <a:ea typeface="萝莉体 第二版" panose="02000500000000000000" pitchFamily="2" charset="-122"/>
              <a:cs typeface="萝莉体 第二版" panose="02000500000000000000" pitchFamily="2" charset="-122"/>
            </a:endParaRPr>
          </a:p>
        </p:txBody>
      </p:sp>
      <p:graphicFrame>
        <p:nvGraphicFramePr>
          <p:cNvPr id="2" name="表格 1"/>
          <p:cNvGraphicFramePr/>
          <p:nvPr>
            <p:custDataLst>
              <p:tags r:id="rId2"/>
            </p:custDataLst>
          </p:nvPr>
        </p:nvGraphicFramePr>
        <p:xfrm>
          <a:off x="1581785" y="2051685"/>
          <a:ext cx="8241030" cy="4038600"/>
        </p:xfrm>
        <a:graphic>
          <a:graphicData uri="http://schemas.openxmlformats.org/drawingml/2006/table">
            <a:tbl>
              <a:tblPr firstRow="1" bandRow="1">
                <a:tableStyleId>{5C22544A-7EE6-4342-B048-85BDC9FD1C3A}</a:tableStyleId>
              </a:tblPr>
              <a:tblGrid>
                <a:gridCol w="2487930"/>
                <a:gridCol w="1831975"/>
                <a:gridCol w="3921125"/>
              </a:tblGrid>
              <a:tr h="520700">
                <a:tc>
                  <a:txBody>
                    <a:bodyPr/>
                    <a:p>
                      <a:pPr algn="ctr">
                        <a:buNone/>
                      </a:pPr>
                      <a:r>
                        <a:rPr lang="zh-CN" altLang="en-US" sz="2400">
                          <a:solidFill>
                            <a:schemeClr val="bg1"/>
                          </a:solidFill>
                          <a:latin typeface="微软雅黑" panose="020B0503020204020204" charset="-122"/>
                          <a:ea typeface="微软雅黑" panose="020B0503020204020204" charset="-122"/>
                        </a:rPr>
                        <a:t>图形</a:t>
                      </a:r>
                      <a:endParaRPr lang="zh-CN" altLang="en-US" sz="2400">
                        <a:solidFill>
                          <a:schemeClr val="bg1"/>
                        </a:solidFill>
                        <a:latin typeface="微软雅黑" panose="020B0503020204020204" charset="-122"/>
                        <a:ea typeface="微软雅黑" panose="020B0503020204020204" charset="-122"/>
                      </a:endParaRPr>
                    </a:p>
                  </a:txBody>
                  <a:tcPr/>
                </a:tc>
                <a:tc>
                  <a:txBody>
                    <a:bodyPr/>
                    <a:p>
                      <a:pPr algn="ctr">
                        <a:buNone/>
                      </a:pPr>
                      <a:r>
                        <a:rPr lang="zh-CN" altLang="en-US" sz="2400">
                          <a:solidFill>
                            <a:schemeClr val="bg1"/>
                          </a:solidFill>
                          <a:latin typeface="微软雅黑" panose="020B0503020204020204" charset="-122"/>
                          <a:ea typeface="微软雅黑" panose="020B0503020204020204" charset="-122"/>
                        </a:rPr>
                        <a:t>名称</a:t>
                      </a:r>
                      <a:endParaRPr lang="zh-CN" altLang="en-US" sz="2400">
                        <a:solidFill>
                          <a:schemeClr val="bg1"/>
                        </a:solidFill>
                        <a:latin typeface="微软雅黑" panose="020B0503020204020204" charset="-122"/>
                        <a:ea typeface="微软雅黑" panose="020B0503020204020204" charset="-122"/>
                      </a:endParaRPr>
                    </a:p>
                  </a:txBody>
                  <a:tcPr/>
                </a:tc>
                <a:tc>
                  <a:txBody>
                    <a:bodyPr/>
                    <a:p>
                      <a:pPr algn="ctr">
                        <a:buNone/>
                      </a:pPr>
                      <a:r>
                        <a:rPr lang="zh-CN" altLang="en-US" sz="2400">
                          <a:solidFill>
                            <a:schemeClr val="bg1"/>
                          </a:solidFill>
                          <a:latin typeface="微软雅黑" panose="020B0503020204020204" charset="-122"/>
                          <a:ea typeface="微软雅黑" panose="020B0503020204020204" charset="-122"/>
                        </a:rPr>
                        <a:t>功能</a:t>
                      </a:r>
                      <a:endParaRPr lang="zh-CN" altLang="en-US" sz="2400">
                        <a:solidFill>
                          <a:schemeClr val="bg1"/>
                        </a:solidFill>
                        <a:latin typeface="微软雅黑" panose="020B0503020204020204" charset="-122"/>
                        <a:ea typeface="微软雅黑" panose="020B0503020204020204" charset="-122"/>
                      </a:endParaRPr>
                    </a:p>
                  </a:txBody>
                  <a:tcPr/>
                </a:tc>
              </a:tr>
              <a:tr h="688340">
                <a:tc>
                  <a:txBody>
                    <a:bodyPr/>
                    <a:p>
                      <a:pPr>
                        <a:buNone/>
                      </a:pPr>
                      <a:endParaRPr lang="zh-CN" altLang="en-US"/>
                    </a:p>
                  </a:txBody>
                  <a:tcPr/>
                </a:tc>
                <a:tc>
                  <a:txBody>
                    <a:bodyPr/>
                    <a:p>
                      <a:pPr algn="ctr">
                        <a:buNone/>
                      </a:pPr>
                      <a:r>
                        <a:rPr lang="en-US" sz="1800" b="1">
                          <a:solidFill>
                            <a:srgbClr val="475278"/>
                          </a:solidFill>
                          <a:latin typeface="微软雅黑" panose="020B0503020204020204" charset="-122"/>
                          <a:ea typeface="微软雅黑" panose="020B0503020204020204" charset="-122"/>
                          <a:cs typeface="微软雅黑" panose="020B0503020204020204" charset="-122"/>
                        </a:rPr>
                        <a:t>开始/结束框</a:t>
                      </a:r>
                      <a:endParaRPr lang="en-US" sz="1800" b="1">
                        <a:solidFill>
                          <a:srgbClr val="475278"/>
                        </a:solidFill>
                        <a:latin typeface="微软雅黑" panose="020B0503020204020204" charset="-122"/>
                        <a:ea typeface="微软雅黑" panose="020B0503020204020204" charset="-122"/>
                        <a:cs typeface="微软雅黑" panose="020B0503020204020204" charset="-122"/>
                      </a:endParaRPr>
                    </a:p>
                  </a:txBody>
                  <a:tcPr/>
                </a:tc>
                <a:tc>
                  <a:txBody>
                    <a:bodyPr/>
                    <a:p>
                      <a:pPr algn="ctr"/>
                      <a:r>
                        <a:rPr lang="en-US" sz="1800" b="1">
                          <a:solidFill>
                            <a:srgbClr val="475278"/>
                          </a:solidFill>
                          <a:latin typeface="微软雅黑" panose="020B0503020204020204" charset="-122"/>
                          <a:ea typeface="微软雅黑" panose="020B0503020204020204" charset="-122"/>
                          <a:cs typeface="萝莉体 第二版" panose="02000500000000000000" pitchFamily="2" charset="-122"/>
                          <a:sym typeface="+mn-ea"/>
                        </a:rPr>
                        <a:t>表示一个算法的</a:t>
                      </a:r>
                      <a:endParaRPr lang="en-US" sz="1800" b="1">
                        <a:solidFill>
                          <a:srgbClr val="475278"/>
                        </a:solidFill>
                        <a:latin typeface="微软雅黑" panose="020B0503020204020204" charset="-122"/>
                        <a:ea typeface="微软雅黑" panose="020B0503020204020204" charset="-122"/>
                        <a:cs typeface="萝莉体 第二版" panose="02000500000000000000" pitchFamily="2" charset="-122"/>
                        <a:sym typeface="+mn-ea"/>
                      </a:endParaRPr>
                    </a:p>
                    <a:p>
                      <a:pPr algn="ctr"/>
                      <a:r>
                        <a:rPr lang="en-US" sz="1800" b="1">
                          <a:solidFill>
                            <a:srgbClr val="475278"/>
                          </a:solidFill>
                          <a:latin typeface="微软雅黑" panose="020B0503020204020204" charset="-122"/>
                          <a:ea typeface="微软雅黑" panose="020B0503020204020204" charset="-122"/>
                          <a:cs typeface="萝莉体 第二版" panose="02000500000000000000" pitchFamily="2" charset="-122"/>
                          <a:sym typeface="+mn-ea"/>
                        </a:rPr>
                        <a:t>开始和结束</a:t>
                      </a:r>
                      <a:endParaRPr lang="en-US" sz="1800" b="1">
                        <a:solidFill>
                          <a:srgbClr val="475278"/>
                        </a:solidFill>
                        <a:latin typeface="微软雅黑" panose="020B0503020204020204" charset="-122"/>
                        <a:ea typeface="微软雅黑" panose="020B0503020204020204" charset="-122"/>
                        <a:cs typeface="萝莉体 第二版" panose="02000500000000000000" pitchFamily="2" charset="-122"/>
                        <a:sym typeface="+mn-ea"/>
                      </a:endParaRPr>
                    </a:p>
                  </a:txBody>
                  <a:tcPr/>
                </a:tc>
              </a:tr>
              <a:tr h="764540">
                <a:tc>
                  <a:txBody>
                    <a:bodyPr/>
                    <a:p>
                      <a:pPr>
                        <a:buNone/>
                      </a:pPr>
                      <a:endParaRPr lang="zh-CN" altLang="en-US"/>
                    </a:p>
                  </a:txBody>
                  <a:tcPr/>
                </a:tc>
                <a:tc>
                  <a:txBody>
                    <a:bodyPr/>
                    <a:p>
                      <a:pPr algn="ctr">
                        <a:buNone/>
                      </a:pPr>
                      <a:r>
                        <a:rPr lang="en-US" sz="1800" b="1">
                          <a:solidFill>
                            <a:srgbClr val="475278"/>
                          </a:solidFill>
                          <a:latin typeface="微软雅黑" panose="020B0503020204020204" charset="-122"/>
                          <a:ea typeface="微软雅黑" panose="020B0503020204020204" charset="-122"/>
                          <a:cs typeface="微软雅黑" panose="020B0503020204020204" charset="-122"/>
                        </a:rPr>
                        <a:t>输入/输出框</a:t>
                      </a:r>
                      <a:endParaRPr lang="en-US" sz="1800" b="1">
                        <a:solidFill>
                          <a:srgbClr val="475278"/>
                        </a:solidFill>
                        <a:latin typeface="微软雅黑" panose="020B0503020204020204" charset="-122"/>
                        <a:ea typeface="微软雅黑" panose="020B0503020204020204" charset="-122"/>
                        <a:cs typeface="微软雅黑" panose="020B0503020204020204" charset="-122"/>
                      </a:endParaRPr>
                    </a:p>
                  </a:txBody>
                  <a:tcPr/>
                </a:tc>
                <a:tc>
                  <a:txBody>
                    <a:bodyPr/>
                    <a:p>
                      <a:pPr algn="ctr"/>
                      <a:r>
                        <a:rPr lang="en-US" sz="1800" b="1">
                          <a:solidFill>
                            <a:srgbClr val="475278"/>
                          </a:solidFill>
                          <a:latin typeface="微软雅黑" panose="020B0503020204020204" charset="-122"/>
                          <a:ea typeface="微软雅黑" panose="020B0503020204020204" charset="-122"/>
                          <a:cs typeface="萝莉体 第二版" panose="02000500000000000000" pitchFamily="2" charset="-122"/>
                          <a:sym typeface="+mn-ea"/>
                        </a:rPr>
                        <a:t>表示一个算法的</a:t>
                      </a:r>
                      <a:endParaRPr lang="en-US" sz="1800" b="1">
                        <a:solidFill>
                          <a:srgbClr val="475278"/>
                        </a:solidFill>
                        <a:latin typeface="微软雅黑" panose="020B0503020204020204" charset="-122"/>
                        <a:ea typeface="微软雅黑" panose="020B0503020204020204" charset="-122"/>
                        <a:cs typeface="萝莉体 第二版" panose="02000500000000000000" pitchFamily="2" charset="-122"/>
                        <a:sym typeface="+mn-ea"/>
                      </a:endParaRPr>
                    </a:p>
                    <a:p>
                      <a:pPr algn="ctr"/>
                      <a:r>
                        <a:rPr lang="en-US" sz="1800" b="1">
                          <a:solidFill>
                            <a:srgbClr val="475278"/>
                          </a:solidFill>
                          <a:latin typeface="微软雅黑" panose="020B0503020204020204" charset="-122"/>
                          <a:ea typeface="微软雅黑" panose="020B0503020204020204" charset="-122"/>
                          <a:cs typeface="萝莉体 第二版" panose="02000500000000000000" pitchFamily="2" charset="-122"/>
                          <a:sym typeface="+mn-ea"/>
                        </a:rPr>
                        <a:t>输入和输出信息</a:t>
                      </a:r>
                      <a:endParaRPr lang="en-US" sz="1800" b="1">
                        <a:solidFill>
                          <a:srgbClr val="475278"/>
                        </a:solidFill>
                        <a:latin typeface="微软雅黑" panose="020B0503020204020204" charset="-122"/>
                        <a:ea typeface="微软雅黑" panose="020B0503020204020204" charset="-122"/>
                        <a:cs typeface="萝莉体 第二版" panose="02000500000000000000" pitchFamily="2" charset="-122"/>
                        <a:sym typeface="+mn-ea"/>
                      </a:endParaRPr>
                    </a:p>
                  </a:txBody>
                  <a:tcPr/>
                </a:tc>
              </a:tr>
              <a:tr h="688340">
                <a:tc>
                  <a:txBody>
                    <a:bodyPr/>
                    <a:p>
                      <a:pPr>
                        <a:buNone/>
                      </a:pPr>
                      <a:endParaRPr lang="zh-CN" altLang="en-US"/>
                    </a:p>
                  </a:txBody>
                  <a:tcPr/>
                </a:tc>
                <a:tc>
                  <a:txBody>
                    <a:bodyPr/>
                    <a:p>
                      <a:pPr algn="ctr">
                        <a:buNone/>
                      </a:pPr>
                      <a:r>
                        <a:rPr lang="en-US" sz="1800" b="1">
                          <a:solidFill>
                            <a:srgbClr val="475278"/>
                          </a:solidFill>
                          <a:latin typeface="微软雅黑" panose="020B0503020204020204" charset="-122"/>
                          <a:ea typeface="微软雅黑" panose="020B0503020204020204" charset="-122"/>
                          <a:cs typeface="萝莉体 第二版" panose="02000500000000000000" pitchFamily="2" charset="-122"/>
                        </a:rPr>
                        <a:t>处理框</a:t>
                      </a:r>
                      <a:endParaRPr lang="en-US" sz="1800" b="1">
                        <a:solidFill>
                          <a:srgbClr val="475278"/>
                        </a:solidFill>
                        <a:latin typeface="微软雅黑" panose="020B0503020204020204" charset="-122"/>
                        <a:ea typeface="微软雅黑" panose="020B0503020204020204" charset="-122"/>
                        <a:cs typeface="萝莉体 第二版" panose="02000500000000000000" pitchFamily="2" charset="-122"/>
                      </a:endParaRPr>
                    </a:p>
                  </a:txBody>
                  <a:tcPr/>
                </a:tc>
                <a:tc>
                  <a:txBody>
                    <a:bodyPr/>
                    <a:p>
                      <a:pPr algn="ctr">
                        <a:buNone/>
                      </a:pPr>
                      <a:r>
                        <a:rPr lang="en-US" sz="1800" b="1">
                          <a:solidFill>
                            <a:srgbClr val="475278"/>
                          </a:solidFill>
                          <a:latin typeface="微软雅黑" panose="020B0503020204020204" charset="-122"/>
                          <a:ea typeface="微软雅黑" panose="020B0503020204020204" charset="-122"/>
                          <a:cs typeface="微软雅黑" panose="020B0503020204020204" charset="-122"/>
                          <a:sym typeface="+mn-ea"/>
                        </a:rPr>
                        <a:t> 赋值，执行计算语句，结果的传送</a:t>
                      </a:r>
                      <a:endParaRPr lang="en-US" sz="1800" b="1">
                        <a:solidFill>
                          <a:srgbClr val="475278"/>
                        </a:solidFill>
                        <a:latin typeface="微软雅黑" panose="020B0503020204020204" charset="-122"/>
                        <a:ea typeface="微软雅黑" panose="020B0503020204020204" charset="-122"/>
                        <a:cs typeface="微软雅黑" panose="020B0503020204020204" charset="-122"/>
                        <a:sym typeface="+mn-ea"/>
                      </a:endParaRPr>
                    </a:p>
                    <a:p>
                      <a:pPr algn="ctr">
                        <a:buNone/>
                      </a:pPr>
                      <a:endParaRPr lang="en-US" sz="1800" b="1">
                        <a:solidFill>
                          <a:srgbClr val="475278"/>
                        </a:solidFill>
                        <a:latin typeface="微软雅黑" panose="020B0503020204020204" charset="-122"/>
                        <a:ea typeface="微软雅黑" panose="020B0503020204020204" charset="-122"/>
                        <a:cs typeface="微软雅黑" panose="020B0503020204020204" charset="-122"/>
                        <a:sym typeface="+mn-ea"/>
                      </a:endParaRPr>
                    </a:p>
                  </a:txBody>
                  <a:tcPr/>
                </a:tc>
              </a:tr>
              <a:tr h="688340">
                <a:tc>
                  <a:txBody>
                    <a:bodyPr/>
                    <a:p>
                      <a:pPr>
                        <a:buNone/>
                      </a:pPr>
                      <a:endParaRPr lang="zh-CN" altLang="en-US"/>
                    </a:p>
                  </a:txBody>
                  <a:tcPr/>
                </a:tc>
                <a:tc>
                  <a:txBody>
                    <a:bodyPr/>
                    <a:p>
                      <a:pPr algn="ctr">
                        <a:buNone/>
                      </a:pPr>
                      <a:r>
                        <a:rPr lang="en-US" sz="1800" b="1">
                          <a:solidFill>
                            <a:srgbClr val="475278"/>
                          </a:solidFill>
                          <a:latin typeface="微软雅黑" panose="020B0503020204020204" charset="-122"/>
                          <a:ea typeface="微软雅黑" panose="020B0503020204020204" charset="-122"/>
                          <a:cs typeface="萝莉体 第二版" panose="02000500000000000000" pitchFamily="2" charset="-122"/>
                        </a:rPr>
                        <a:t>判断框</a:t>
                      </a:r>
                      <a:endParaRPr lang="en-US" sz="1800" b="1">
                        <a:solidFill>
                          <a:srgbClr val="475278"/>
                        </a:solidFill>
                        <a:latin typeface="微软雅黑" panose="020B0503020204020204" charset="-122"/>
                        <a:ea typeface="微软雅黑" panose="020B0503020204020204" charset="-122"/>
                        <a:cs typeface="萝莉体 第二版" panose="02000500000000000000" pitchFamily="2" charset="-122"/>
                      </a:endParaRPr>
                    </a:p>
                  </a:txBody>
                  <a:tcPr/>
                </a:tc>
                <a:tc>
                  <a:txBody>
                    <a:bodyPr/>
                    <a:p>
                      <a:pPr algn="ctr">
                        <a:buNone/>
                      </a:pPr>
                      <a:r>
                        <a:rPr lang="en-US" sz="1800" b="1">
                          <a:solidFill>
                            <a:srgbClr val="475278"/>
                          </a:solidFill>
                          <a:latin typeface="微软雅黑" panose="020B0503020204020204" charset="-122"/>
                          <a:ea typeface="微软雅黑" panose="020B0503020204020204" charset="-122"/>
                          <a:cs typeface="萝莉体 第二版" panose="02000500000000000000" pitchFamily="2" charset="-122"/>
                          <a:sym typeface="+mn-ea"/>
                        </a:rPr>
                        <a:t>表示判断某一个条件是否成立</a:t>
                      </a:r>
                      <a:endParaRPr lang="en-US" sz="1800" b="1">
                        <a:solidFill>
                          <a:srgbClr val="475278"/>
                        </a:solidFill>
                        <a:latin typeface="微软雅黑" panose="020B0503020204020204" charset="-122"/>
                        <a:ea typeface="微软雅黑" panose="020B0503020204020204" charset="-122"/>
                        <a:cs typeface="萝莉体 第二版" panose="02000500000000000000" pitchFamily="2" charset="-122"/>
                        <a:sym typeface="+mn-ea"/>
                      </a:endParaRPr>
                    </a:p>
                    <a:p>
                      <a:pPr algn="ctr">
                        <a:buNone/>
                      </a:pPr>
                      <a:endParaRPr lang="en-US" sz="1800" b="1">
                        <a:solidFill>
                          <a:srgbClr val="475278"/>
                        </a:solidFill>
                        <a:latin typeface="微软雅黑" panose="020B0503020204020204" charset="-122"/>
                        <a:ea typeface="微软雅黑" panose="020B0503020204020204" charset="-122"/>
                        <a:cs typeface="萝莉体 第二版" panose="02000500000000000000" pitchFamily="2" charset="-122"/>
                        <a:sym typeface="+mn-ea"/>
                      </a:endParaRPr>
                    </a:p>
                  </a:txBody>
                  <a:tcPr/>
                </a:tc>
              </a:tr>
              <a:tr h="688340">
                <a:tc>
                  <a:txBody>
                    <a:bodyPr/>
                    <a:p>
                      <a:pPr>
                        <a:buNone/>
                      </a:pPr>
                      <a:endParaRPr lang="zh-CN" altLang="en-US"/>
                    </a:p>
                  </a:txBody>
                  <a:tcPr/>
                </a:tc>
                <a:tc>
                  <a:txBody>
                    <a:bodyPr/>
                    <a:p>
                      <a:pPr algn="ctr">
                        <a:buNone/>
                      </a:pPr>
                      <a:r>
                        <a:rPr lang="en-US" sz="1800" b="1">
                          <a:solidFill>
                            <a:srgbClr val="475278"/>
                          </a:solidFill>
                          <a:latin typeface="微软雅黑" panose="020B0503020204020204" charset="-122"/>
                          <a:ea typeface="微软雅黑" panose="020B0503020204020204" charset="-122"/>
                          <a:cs typeface="萝莉体 第二版" panose="02000500000000000000" pitchFamily="2" charset="-122"/>
                        </a:rPr>
                        <a:t>流程线</a:t>
                      </a:r>
                      <a:endParaRPr lang="en-US" sz="1800" b="1">
                        <a:solidFill>
                          <a:srgbClr val="475278"/>
                        </a:solidFill>
                        <a:latin typeface="微软雅黑" panose="020B0503020204020204" charset="-122"/>
                        <a:ea typeface="微软雅黑" panose="020B0503020204020204" charset="-122"/>
                        <a:cs typeface="萝莉体 第二版" panose="02000500000000000000" pitchFamily="2" charset="-122"/>
                      </a:endParaRPr>
                    </a:p>
                  </a:txBody>
                  <a:tcPr/>
                </a:tc>
                <a:tc>
                  <a:txBody>
                    <a:bodyPr/>
                    <a:p>
                      <a:pPr algn="ctr"/>
                      <a:r>
                        <a:rPr lang="en-US" sz="1800" b="1">
                          <a:solidFill>
                            <a:srgbClr val="475278"/>
                          </a:solidFill>
                          <a:latin typeface="微软雅黑" panose="020B0503020204020204" charset="-122"/>
                          <a:ea typeface="微软雅黑" panose="020B0503020204020204" charset="-122"/>
                          <a:cs typeface="萝莉体 第二版" panose="02000500000000000000" pitchFamily="2" charset="-122"/>
                          <a:sym typeface="+mn-ea"/>
                        </a:rPr>
                        <a:t>表示执行步骤的路径</a:t>
                      </a:r>
                      <a:endParaRPr lang="en-US" sz="1800" b="1">
                        <a:solidFill>
                          <a:srgbClr val="475278"/>
                        </a:solidFill>
                        <a:latin typeface="微软雅黑" panose="020B0503020204020204" charset="-122"/>
                        <a:ea typeface="微软雅黑" panose="020B0503020204020204" charset="-122"/>
                        <a:cs typeface="萝莉体 第二版" panose="02000500000000000000" pitchFamily="2" charset="-122"/>
                        <a:sym typeface="+mn-ea"/>
                      </a:endParaRPr>
                    </a:p>
                    <a:p>
                      <a:pPr algn="ctr"/>
                      <a:r>
                        <a:rPr lang="en-US" sz="1800" b="1">
                          <a:solidFill>
                            <a:srgbClr val="475278"/>
                          </a:solidFill>
                          <a:latin typeface="微软雅黑" panose="020B0503020204020204" charset="-122"/>
                          <a:ea typeface="微软雅黑" panose="020B0503020204020204" charset="-122"/>
                          <a:cs typeface="萝莉体 第二版" panose="02000500000000000000" pitchFamily="2" charset="-122"/>
                          <a:sym typeface="+mn-ea"/>
                        </a:rPr>
                        <a:t>流程进行的方向</a:t>
                      </a:r>
                      <a:endParaRPr lang="en-US" sz="1800" b="1">
                        <a:solidFill>
                          <a:srgbClr val="475278"/>
                        </a:solidFill>
                        <a:latin typeface="微软雅黑" panose="020B0503020204020204" charset="-122"/>
                        <a:ea typeface="微软雅黑" panose="020B0503020204020204" charset="-122"/>
                        <a:cs typeface="萝莉体 第二版" panose="02000500000000000000" pitchFamily="2" charset="-122"/>
                        <a:sym typeface="+mn-ea"/>
                      </a:endParaRPr>
                    </a:p>
                  </a:txBody>
                  <a:tcPr/>
                </a:tc>
              </a:tr>
            </a:tbl>
          </a:graphicData>
        </a:graphic>
      </p:graphicFrame>
      <p:sp>
        <p:nvSpPr>
          <p:cNvPr id="4" name="流程图: 可选过程 3"/>
          <p:cNvSpPr/>
          <p:nvPr/>
        </p:nvSpPr>
        <p:spPr>
          <a:xfrm>
            <a:off x="2059940" y="2672080"/>
            <a:ext cx="1250315" cy="457200"/>
          </a:xfrm>
          <a:prstGeom prst="flowChartAlternateProcess">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流程图: 数据 4"/>
          <p:cNvSpPr/>
          <p:nvPr/>
        </p:nvSpPr>
        <p:spPr>
          <a:xfrm>
            <a:off x="1998980" y="3388360"/>
            <a:ext cx="1371600" cy="457200"/>
          </a:xfrm>
          <a:prstGeom prst="flowChartInputOutp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流程图: 过程 5"/>
          <p:cNvSpPr/>
          <p:nvPr/>
        </p:nvSpPr>
        <p:spPr>
          <a:xfrm>
            <a:off x="2075180" y="4135120"/>
            <a:ext cx="1219200" cy="457200"/>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流程图: 决策 6"/>
          <p:cNvSpPr/>
          <p:nvPr/>
        </p:nvSpPr>
        <p:spPr>
          <a:xfrm>
            <a:off x="2091055" y="4866640"/>
            <a:ext cx="1219200" cy="457200"/>
          </a:xfrm>
          <a:prstGeom prst="flowChartDecision">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右箭头 7"/>
          <p:cNvSpPr/>
          <p:nvPr/>
        </p:nvSpPr>
        <p:spPr>
          <a:xfrm>
            <a:off x="2197100" y="5689600"/>
            <a:ext cx="990600" cy="228600"/>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7" name="Freeform 14"/>
          <p:cNvSpPr/>
          <p:nvPr/>
        </p:nvSpPr>
        <p:spPr>
          <a:xfrm>
            <a:off x="800100" y="508000"/>
            <a:ext cx="520394" cy="573018"/>
          </a:xfrm>
          <a:custGeom>
            <a:avLst/>
            <a:gdLst/>
            <a:ahLst/>
            <a:cxnLst/>
            <a:rect l="l" t="t" r="r" b="b"/>
            <a:pathLst>
              <a:path w="520394" h="573018">
                <a:moveTo>
                  <a:pt x="520394" y="429764"/>
                </a:moveTo>
                <a:lnTo>
                  <a:pt x="260197" y="573018"/>
                </a:lnTo>
                <a:lnTo>
                  <a:pt x="0" y="429764"/>
                </a:lnTo>
                <a:lnTo>
                  <a:pt x="0" y="143255"/>
                </a:lnTo>
                <a:lnTo>
                  <a:pt x="260197" y="0"/>
                </a:lnTo>
                <a:lnTo>
                  <a:pt x="520394" y="143255"/>
                </a:lnTo>
                <a:lnTo>
                  <a:pt x="520394" y="429764"/>
                </a:lnTo>
                <a:close/>
              </a:path>
            </a:pathLst>
          </a:custGeom>
          <a:solidFill>
            <a:srgbClr val="212121"/>
          </a:solidFill>
          <a:ln w="25400">
            <a:solidFill>
              <a:srgbClr val="212121"/>
            </a:solidFill>
            <a:prstDash val="solid"/>
            <a:miter/>
          </a:ln>
        </p:spPr>
        <p:txBody>
          <a:bodyPr lIns="127000" rIns="127000" rtlCol="0" anchor="ctr"/>
          <a:lstStyle/>
          <a:p>
            <a:pPr algn="l"/>
            <a:endParaRPr lang="en-US" sz="1100"/>
          </a:p>
        </p:txBody>
      </p:sp>
      <p:sp>
        <p:nvSpPr>
          <p:cNvPr id="38" name="Freeform 15"/>
          <p:cNvSpPr/>
          <p:nvPr/>
        </p:nvSpPr>
        <p:spPr>
          <a:xfrm>
            <a:off x="635000" y="419100"/>
            <a:ext cx="596993" cy="663611"/>
          </a:xfrm>
          <a:custGeom>
            <a:avLst/>
            <a:gdLst/>
            <a:ahLst/>
            <a:cxnLst/>
            <a:rect l="l" t="t" r="r" b="b"/>
            <a:pathLst>
              <a:path w="596993" h="663611">
                <a:moveTo>
                  <a:pt x="596993" y="497708"/>
                </a:moveTo>
                <a:lnTo>
                  <a:pt x="298497" y="663611"/>
                </a:lnTo>
                <a:lnTo>
                  <a:pt x="0" y="497708"/>
                </a:lnTo>
                <a:lnTo>
                  <a:pt x="0" y="165903"/>
                </a:lnTo>
                <a:lnTo>
                  <a:pt x="298497" y="0"/>
                </a:lnTo>
                <a:lnTo>
                  <a:pt x="596993" y="165903"/>
                </a:lnTo>
                <a:lnTo>
                  <a:pt x="596993" y="497708"/>
                </a:lnTo>
                <a:close/>
              </a:path>
            </a:pathLst>
          </a:custGeom>
          <a:solidFill>
            <a:srgbClr val="FFFFFF"/>
          </a:solidFill>
          <a:ln w="25400">
            <a:solidFill>
              <a:srgbClr val="212121"/>
            </a:solidFill>
            <a:prstDash val="solid"/>
            <a:miter/>
          </a:ln>
        </p:spPr>
        <p:txBody>
          <a:bodyPr lIns="127000" rIns="127000" rtlCol="0" anchor="ctr"/>
          <a:lstStyle/>
          <a:p>
            <a:pPr algn="l"/>
            <a:endParaRPr lang="en-US" sz="1100"/>
          </a:p>
        </p:txBody>
      </p:sp>
      <p:sp>
        <p:nvSpPr>
          <p:cNvPr id="39" name="Freeform 16"/>
          <p:cNvSpPr/>
          <p:nvPr/>
        </p:nvSpPr>
        <p:spPr>
          <a:xfrm rot="5400000">
            <a:off x="812800" y="609600"/>
            <a:ext cx="332880" cy="262268"/>
          </a:xfrm>
          <a:custGeom>
            <a:avLst/>
            <a:gdLst/>
            <a:ahLst/>
            <a:cxnLst/>
            <a:rect l="l" t="t" r="r" b="b"/>
            <a:pathLst>
              <a:path w="332880" h="262268">
                <a:moveTo>
                  <a:pt x="0" y="262268"/>
                </a:moveTo>
                <a:lnTo>
                  <a:pt x="332880" y="262268"/>
                </a:lnTo>
                <a:lnTo>
                  <a:pt x="166421" y="0"/>
                </a:lnTo>
                <a:close/>
              </a:path>
            </a:pathLst>
          </a:custGeom>
          <a:solidFill>
            <a:srgbClr val="000000"/>
          </a:solidFill>
        </p:spPr>
        <p:txBody>
          <a:bodyPr lIns="127000" rIns="127000" rtlCol="0" anchor="ctr"/>
          <a:lstStyle/>
          <a:p>
            <a:pPr algn="l"/>
            <a:endParaRPr lang="en-US" sz="1100"/>
          </a:p>
        </p:txBody>
      </p:sp>
      <p:sp>
        <p:nvSpPr>
          <p:cNvPr id="40" name="Freeform 17"/>
          <p:cNvSpPr/>
          <p:nvPr/>
        </p:nvSpPr>
        <p:spPr>
          <a:xfrm>
            <a:off x="1333500" y="355600"/>
            <a:ext cx="154204" cy="171997"/>
          </a:xfrm>
          <a:custGeom>
            <a:avLst/>
            <a:gdLst/>
            <a:ahLst/>
            <a:cxnLst/>
            <a:rect l="l" t="t" r="r" b="b"/>
            <a:pathLst>
              <a:path w="154204" h="171997">
                <a:moveTo>
                  <a:pt x="154204" y="128998"/>
                </a:moveTo>
                <a:lnTo>
                  <a:pt x="77102" y="171997"/>
                </a:lnTo>
                <a:lnTo>
                  <a:pt x="0" y="128998"/>
                </a:lnTo>
                <a:lnTo>
                  <a:pt x="0" y="42999"/>
                </a:lnTo>
                <a:lnTo>
                  <a:pt x="77102" y="0"/>
                </a:lnTo>
                <a:lnTo>
                  <a:pt x="154204" y="42999"/>
                </a:lnTo>
                <a:lnTo>
                  <a:pt x="154204" y="128998"/>
                </a:lnTo>
                <a:close/>
              </a:path>
            </a:pathLst>
          </a:custGeom>
          <a:solidFill>
            <a:srgbClr val="FFFFFF"/>
          </a:solidFill>
          <a:ln w="25400">
            <a:solidFill>
              <a:srgbClr val="212121"/>
            </a:solidFill>
            <a:prstDash val="solid"/>
            <a:miter/>
          </a:ln>
        </p:spPr>
        <p:txBody>
          <a:bodyPr lIns="127000" rIns="127000" rtlCol="0" anchor="ctr"/>
          <a:lstStyle/>
          <a:p>
            <a:pPr algn="l"/>
            <a:endParaRPr lang="en-US" sz="1100"/>
          </a:p>
        </p:txBody>
      </p:sp>
      <p:sp>
        <p:nvSpPr>
          <p:cNvPr id="41" name="Freeform 18"/>
          <p:cNvSpPr/>
          <p:nvPr/>
        </p:nvSpPr>
        <p:spPr>
          <a:xfrm>
            <a:off x="1181100" y="952500"/>
            <a:ext cx="260434" cy="168516"/>
          </a:xfrm>
          <a:custGeom>
            <a:avLst/>
            <a:gdLst/>
            <a:ahLst/>
            <a:cxnLst/>
            <a:rect l="l" t="t" r="r" b="b"/>
            <a:pathLst>
              <a:path w="260434" h="168516">
                <a:moveTo>
                  <a:pt x="0" y="168516"/>
                </a:moveTo>
                <a:lnTo>
                  <a:pt x="260434" y="0"/>
                </a:lnTo>
              </a:path>
            </a:pathLst>
          </a:custGeom>
          <a:solidFill>
            <a:srgbClr val="000000"/>
          </a:solidFill>
          <a:ln w="25400">
            <a:solidFill>
              <a:srgbClr val="000000"/>
            </a:solidFill>
            <a:prstDash val="solid"/>
            <a:headEnd type="none" w="med" len="med"/>
            <a:tailEnd type="none" w="med" len="med"/>
          </a:ln>
        </p:spPr>
      </p:sp>
      <p:sp>
        <p:nvSpPr>
          <p:cNvPr id="43" name="TextBox 20"/>
          <p:cNvSpPr txBox="1"/>
          <p:nvPr/>
        </p:nvSpPr>
        <p:spPr>
          <a:xfrm>
            <a:off x="1587500" y="483553"/>
            <a:ext cx="4175125" cy="430530"/>
          </a:xfrm>
          <a:prstGeom prst="rect">
            <a:avLst/>
          </a:prstGeom>
        </p:spPr>
        <p:txBody>
          <a:bodyPr wrap="square" lIns="0" tIns="0" rIns="0" bIns="0" rtlCol="0" anchor="ctr">
            <a:spAutoFit/>
          </a:bodyPr>
          <a:lstStyle/>
          <a:p>
            <a:pPr latinLnBrk="1">
              <a:lnSpc>
                <a:spcPct val="100000"/>
              </a:lnSpc>
            </a:pPr>
            <a:r>
              <a:rPr lang="zh-CN" altLang="en-US" sz="2800" b="1">
                <a:solidFill>
                  <a:schemeClr val="tx2">
                    <a:lumMod val="75000"/>
                  </a:schemeClr>
                </a:solidFill>
                <a:latin typeface="微软雅黑" panose="020B0503020204020204" charset="-122"/>
                <a:ea typeface="微软雅黑" panose="020B0503020204020204" charset="-122"/>
                <a:sym typeface="+mn-ea"/>
              </a:rPr>
              <a:t>算法的描述方式</a:t>
            </a:r>
            <a:endParaRPr lang="en-US" altLang="zh-CN" sz="2800" b="1">
              <a:solidFill>
                <a:schemeClr val="tx2">
                  <a:lumMod val="75000"/>
                </a:schemeClr>
              </a:solidFill>
              <a:latin typeface="微软雅黑" panose="020B0503020204020204" charset="-122"/>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50"/>
    </mc:Choice>
    <mc:Fallback>
      <p:transition spd="med"/>
    </mc:Fallback>
  </mc:AlternateContent>
  <p:timing>
    <p:tnLst>
      <p:par>
        <p:cTn id="1" dur="indefinite" restart="never" nodeType="tmRoot">
          <p:childTnLst>
            <p:seq concurrent="0"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1000"/>
                                        <p:tgtEl>
                                          <p:spTgt spid="3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1000"/>
                                        <p:tgtEl>
                                          <p:spTgt spid="3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fade">
                                      <p:cBhvr>
                                        <p:cTn id="13" dur="1000"/>
                                        <p:tgtEl>
                                          <p:spTgt spid="3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fade">
                                      <p:cBhvr>
                                        <p:cTn id="16" dur="1000"/>
                                        <p:tgtEl>
                                          <p:spTgt spid="4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fade">
                                      <p:cBhvr>
                                        <p:cTn id="19" dur="1000"/>
                                        <p:tgtEl>
                                          <p:spTgt spid="41"/>
                                        </p:tgtEl>
                                      </p:cBhvr>
                                    </p:animEffect>
                                  </p:childTnLst>
                                </p:cTn>
                              </p:par>
                            </p:childTnLst>
                          </p:cTn>
                        </p:par>
                      </p:childTnLst>
                    </p:cTn>
                  </p:par>
                  <p:par>
                    <p:cTn id="20" fill="hold">
                      <p:stCondLst>
                        <p:cond delay="indefinite"/>
                      </p:stCondLst>
                      <p:childTnLst>
                        <p:par>
                          <p:cTn id="21" fill="hold">
                            <p:stCondLst>
                              <p:cond delay="0"/>
                            </p:stCondLst>
                            <p:childTnLst>
                              <p:par>
                                <p:cTn id="22" presetID="29" presetClass="entr" presetSubtype="0" fill="hold" nodeType="click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p:cTn id="24" dur="1000" fill="hold"/>
                                        <p:tgtEl>
                                          <p:spTgt spid="2"/>
                                        </p:tgtEl>
                                        <p:attrNameLst>
                                          <p:attrName>ppt_x</p:attrName>
                                        </p:attrNameLst>
                                      </p:cBhvr>
                                      <p:tavLst>
                                        <p:tav tm="0">
                                          <p:val>
                                            <p:strVal val="#ppt_x-.2"/>
                                          </p:val>
                                        </p:tav>
                                        <p:tav tm="100000">
                                          <p:val>
                                            <p:strVal val="#ppt_x"/>
                                          </p:val>
                                        </p:tav>
                                      </p:tavLst>
                                    </p:anim>
                                    <p:anim calcmode="lin" valueType="num">
                                      <p:cBhvr>
                                        <p:cTn id="25"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26" dur="1000"/>
                                        <p:tgtEl>
                                          <p:spTgt spid="2"/>
                                        </p:tgtEl>
                                      </p:cBhvr>
                                    </p:animEffect>
                                  </p:childTnLst>
                                </p:cTn>
                              </p:par>
                              <p:par>
                                <p:cTn id="27" presetID="29" presetClass="entr" presetSubtype="0"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1000" fill="hold"/>
                                        <p:tgtEl>
                                          <p:spTgt spid="4"/>
                                        </p:tgtEl>
                                        <p:attrNameLst>
                                          <p:attrName>ppt_x</p:attrName>
                                        </p:attrNameLst>
                                      </p:cBhvr>
                                      <p:tavLst>
                                        <p:tav tm="0">
                                          <p:val>
                                            <p:strVal val="#ppt_x-.2"/>
                                          </p:val>
                                        </p:tav>
                                        <p:tav tm="100000">
                                          <p:val>
                                            <p:strVal val="#ppt_x"/>
                                          </p:val>
                                        </p:tav>
                                      </p:tavLst>
                                    </p:anim>
                                    <p:anim calcmode="lin" valueType="num">
                                      <p:cBhvr>
                                        <p:cTn id="30"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31" dur="1000"/>
                                        <p:tgtEl>
                                          <p:spTgt spid="4"/>
                                        </p:tgtEl>
                                      </p:cBhvr>
                                    </p:animEffect>
                                  </p:childTnLst>
                                </p:cTn>
                              </p:par>
                              <p:par>
                                <p:cTn id="32" presetID="29" presetClass="entr" presetSubtype="0" fill="hold" grpId="0" nodeType="with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p:cTn id="34" dur="1000" fill="hold"/>
                                        <p:tgtEl>
                                          <p:spTgt spid="5"/>
                                        </p:tgtEl>
                                        <p:attrNameLst>
                                          <p:attrName>ppt_x</p:attrName>
                                        </p:attrNameLst>
                                      </p:cBhvr>
                                      <p:tavLst>
                                        <p:tav tm="0">
                                          <p:val>
                                            <p:strVal val="#ppt_x-.2"/>
                                          </p:val>
                                        </p:tav>
                                        <p:tav tm="100000">
                                          <p:val>
                                            <p:strVal val="#ppt_x"/>
                                          </p:val>
                                        </p:tav>
                                      </p:tavLst>
                                    </p:anim>
                                    <p:anim calcmode="lin" valueType="num">
                                      <p:cBhvr>
                                        <p:cTn id="35"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36" dur="1000"/>
                                        <p:tgtEl>
                                          <p:spTgt spid="5"/>
                                        </p:tgtEl>
                                      </p:cBhvr>
                                    </p:animEffect>
                                  </p:childTnLst>
                                </p:cTn>
                              </p:par>
                              <p:par>
                                <p:cTn id="37" presetID="29" presetClass="entr" presetSubtype="0" fill="hold" grpId="0" nodeType="with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p:cTn id="39" dur="1000" fill="hold"/>
                                        <p:tgtEl>
                                          <p:spTgt spid="6"/>
                                        </p:tgtEl>
                                        <p:attrNameLst>
                                          <p:attrName>ppt_x</p:attrName>
                                        </p:attrNameLst>
                                      </p:cBhvr>
                                      <p:tavLst>
                                        <p:tav tm="0">
                                          <p:val>
                                            <p:strVal val="#ppt_x-.2"/>
                                          </p:val>
                                        </p:tav>
                                        <p:tav tm="100000">
                                          <p:val>
                                            <p:strVal val="#ppt_x"/>
                                          </p:val>
                                        </p:tav>
                                      </p:tavLst>
                                    </p:anim>
                                    <p:anim calcmode="lin" valueType="num">
                                      <p:cBhvr>
                                        <p:cTn id="40"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41" dur="1000"/>
                                        <p:tgtEl>
                                          <p:spTgt spid="6"/>
                                        </p:tgtEl>
                                      </p:cBhvr>
                                    </p:animEffect>
                                  </p:childTnLst>
                                </p:cTn>
                              </p:par>
                              <p:par>
                                <p:cTn id="42" presetID="29" presetClass="entr" presetSubtype="0" fill="hold" grpId="0" nodeType="withEffect">
                                  <p:stCondLst>
                                    <p:cond delay="0"/>
                                  </p:stCondLst>
                                  <p:childTnLst>
                                    <p:set>
                                      <p:cBhvr>
                                        <p:cTn id="43" dur="1" fill="hold">
                                          <p:stCondLst>
                                            <p:cond delay="0"/>
                                          </p:stCondLst>
                                        </p:cTn>
                                        <p:tgtEl>
                                          <p:spTgt spid="7"/>
                                        </p:tgtEl>
                                        <p:attrNameLst>
                                          <p:attrName>style.visibility</p:attrName>
                                        </p:attrNameLst>
                                      </p:cBhvr>
                                      <p:to>
                                        <p:strVal val="visible"/>
                                      </p:to>
                                    </p:set>
                                    <p:anim calcmode="lin" valueType="num">
                                      <p:cBhvr>
                                        <p:cTn id="44" dur="1000" fill="hold"/>
                                        <p:tgtEl>
                                          <p:spTgt spid="7"/>
                                        </p:tgtEl>
                                        <p:attrNameLst>
                                          <p:attrName>ppt_x</p:attrName>
                                        </p:attrNameLst>
                                      </p:cBhvr>
                                      <p:tavLst>
                                        <p:tav tm="0">
                                          <p:val>
                                            <p:strVal val="#ppt_x-.2"/>
                                          </p:val>
                                        </p:tav>
                                        <p:tav tm="100000">
                                          <p:val>
                                            <p:strVal val="#ppt_x"/>
                                          </p:val>
                                        </p:tav>
                                      </p:tavLst>
                                    </p:anim>
                                    <p:anim calcmode="lin" valueType="num">
                                      <p:cBhvr>
                                        <p:cTn id="45"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46" dur="1000"/>
                                        <p:tgtEl>
                                          <p:spTgt spid="7"/>
                                        </p:tgtEl>
                                      </p:cBhvr>
                                    </p:animEffect>
                                  </p:childTnLst>
                                </p:cTn>
                              </p:par>
                              <p:par>
                                <p:cTn id="47" presetID="29" presetClass="entr" presetSubtype="0" fill="hold" grpId="0" nodeType="with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p:cTn id="49" dur="1000" fill="hold"/>
                                        <p:tgtEl>
                                          <p:spTgt spid="8"/>
                                        </p:tgtEl>
                                        <p:attrNameLst>
                                          <p:attrName>ppt_x</p:attrName>
                                        </p:attrNameLst>
                                      </p:cBhvr>
                                      <p:tavLst>
                                        <p:tav tm="0">
                                          <p:val>
                                            <p:strVal val="#ppt_x-.2"/>
                                          </p:val>
                                        </p:tav>
                                        <p:tav tm="100000">
                                          <p:val>
                                            <p:strVal val="#ppt_x"/>
                                          </p:val>
                                        </p:tav>
                                      </p:tavLst>
                                    </p:anim>
                                    <p:anim calcmode="lin" valueType="num">
                                      <p:cBhvr>
                                        <p:cTn id="50"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51"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ldLvl="0" animBg="1"/>
      <p:bldP spid="6" grpId="0" bldLvl="0" animBg="1"/>
      <p:bldP spid="7" grpId="0" bldLvl="0" animBg="1"/>
      <p:bldP spid="8" grpId="0" animBg="1"/>
      <p:bldP spid="37" grpId="0" bldLvl="0" animBg="1"/>
      <p:bldP spid="38" grpId="0" bldLvl="0" animBg="1"/>
      <p:bldP spid="39" grpId="0" bldLvl="0" animBg="1"/>
      <p:bldP spid="40" grpId="0" bldLvl="0" animBg="1"/>
      <p:bldP spid="41"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1"/>
          <a:stretch>
            <a:fillRect l="-12" r="-12"/>
          </a:stretch>
        </a:blipFill>
        <a:effectLst/>
      </p:bgPr>
    </p:bg>
    <p:spTree>
      <p:nvGrpSpPr>
        <p:cNvPr id="1" name=""/>
        <p:cNvGrpSpPr/>
        <p:nvPr/>
      </p:nvGrpSpPr>
      <p:grpSpPr>
        <a:xfrm>
          <a:off x="0" y="0"/>
          <a:ext cx="0" cy="0"/>
          <a:chOff x="0" y="0"/>
          <a:chExt cx="0" cy="0"/>
        </a:xfrm>
      </p:grpSpPr>
      <p:pic>
        <p:nvPicPr>
          <p:cNvPr id="13" name="ECB019B1-382A-4266-B25C-5B523AA43C14-1" descr="qt_temp"/>
          <p:cNvPicPr>
            <a:picLocks noChangeAspect="1"/>
          </p:cNvPicPr>
          <p:nvPr/>
        </p:nvPicPr>
        <p:blipFill>
          <a:blip r:embed="rId2"/>
          <a:stretch>
            <a:fillRect/>
          </a:stretch>
        </p:blipFill>
        <p:spPr>
          <a:xfrm>
            <a:off x="5565140" y="-144780"/>
            <a:ext cx="3015615" cy="7105015"/>
          </a:xfrm>
          <a:prstGeom prst="rect">
            <a:avLst/>
          </a:prstGeom>
        </p:spPr>
      </p:pic>
      <p:sp>
        <p:nvSpPr>
          <p:cNvPr id="25" name="文本框 24"/>
          <p:cNvSpPr txBox="1"/>
          <p:nvPr/>
        </p:nvSpPr>
        <p:spPr>
          <a:xfrm>
            <a:off x="1600835" y="2172335"/>
            <a:ext cx="4635500" cy="2158365"/>
          </a:xfrm>
          <a:prstGeom prst="rect">
            <a:avLst/>
          </a:prstGeom>
          <a:noFill/>
        </p:spPr>
        <p:txBody>
          <a:bodyPr wrap="square" rtlCol="0">
            <a:spAutoFit/>
          </a:bodyPr>
          <a:p>
            <a:pPr>
              <a:lnSpc>
                <a:spcPct val="140000"/>
              </a:lnSpc>
            </a:pPr>
            <a:r>
              <a:rPr lang="en-US" sz="2400" b="1">
                <a:solidFill>
                  <a:srgbClr val="475278"/>
                </a:solidFill>
                <a:latin typeface="萝莉体 第二版" panose="02000500000000000000" pitchFamily="2" charset="-122"/>
                <a:ea typeface="萝莉体 第二版" panose="02000500000000000000" pitchFamily="2" charset="-122"/>
                <a:cs typeface="萝莉体 第二版" panose="02000500000000000000" pitchFamily="2" charset="-122"/>
              </a:rPr>
              <a:t>电动机正转30秒；</a:t>
            </a:r>
            <a:endParaRPr lang="en-US" sz="2400" b="1">
              <a:solidFill>
                <a:srgbClr val="475278"/>
              </a:solidFill>
              <a:latin typeface="萝莉体 第二版" panose="02000500000000000000" pitchFamily="2" charset="-122"/>
              <a:ea typeface="萝莉体 第二版" panose="02000500000000000000" pitchFamily="2" charset="-122"/>
              <a:cs typeface="萝莉体 第二版" panose="02000500000000000000" pitchFamily="2" charset="-122"/>
            </a:endParaRPr>
          </a:p>
          <a:p>
            <a:pPr>
              <a:lnSpc>
                <a:spcPct val="140000"/>
              </a:lnSpc>
            </a:pPr>
            <a:r>
              <a:rPr lang="en-US" sz="2400" b="1">
                <a:solidFill>
                  <a:srgbClr val="475278"/>
                </a:solidFill>
                <a:latin typeface="萝莉体 第二版" panose="02000500000000000000" pitchFamily="2" charset="-122"/>
                <a:ea typeface="萝莉体 第二版" panose="02000500000000000000" pitchFamily="2" charset="-122"/>
                <a:cs typeface="萝莉体 第二版" panose="02000500000000000000" pitchFamily="2" charset="-122"/>
              </a:rPr>
              <a:t>停2秒；</a:t>
            </a:r>
            <a:endParaRPr lang="en-US" sz="2400" b="1">
              <a:solidFill>
                <a:srgbClr val="475278"/>
              </a:solidFill>
              <a:latin typeface="萝莉体 第二版" panose="02000500000000000000" pitchFamily="2" charset="-122"/>
              <a:ea typeface="萝莉体 第二版" panose="02000500000000000000" pitchFamily="2" charset="-122"/>
              <a:cs typeface="萝莉体 第二版" panose="02000500000000000000" pitchFamily="2" charset="-122"/>
            </a:endParaRPr>
          </a:p>
          <a:p>
            <a:pPr>
              <a:lnSpc>
                <a:spcPct val="140000"/>
              </a:lnSpc>
            </a:pPr>
            <a:r>
              <a:rPr lang="en-US" sz="2400" b="1">
                <a:solidFill>
                  <a:srgbClr val="475278"/>
                </a:solidFill>
                <a:latin typeface="萝莉体 第二版" panose="02000500000000000000" pitchFamily="2" charset="-122"/>
                <a:ea typeface="萝莉体 第二版" panose="02000500000000000000" pitchFamily="2" charset="-122"/>
                <a:cs typeface="萝莉体 第二版" panose="02000500000000000000" pitchFamily="2" charset="-122"/>
              </a:rPr>
              <a:t>电动机反转30秒；</a:t>
            </a:r>
            <a:endParaRPr lang="en-US" sz="2400" b="1">
              <a:solidFill>
                <a:srgbClr val="475278"/>
              </a:solidFill>
              <a:latin typeface="萝莉体 第二版" panose="02000500000000000000" pitchFamily="2" charset="-122"/>
              <a:ea typeface="萝莉体 第二版" panose="02000500000000000000" pitchFamily="2" charset="-122"/>
              <a:cs typeface="萝莉体 第二版" panose="02000500000000000000" pitchFamily="2" charset="-122"/>
            </a:endParaRPr>
          </a:p>
          <a:p>
            <a:pPr>
              <a:lnSpc>
                <a:spcPct val="140000"/>
              </a:lnSpc>
            </a:pPr>
            <a:r>
              <a:rPr lang="en-US" sz="2400" b="1">
                <a:solidFill>
                  <a:srgbClr val="475278"/>
                </a:solidFill>
                <a:latin typeface="萝莉体 第二版" panose="02000500000000000000" pitchFamily="2" charset="-122"/>
                <a:ea typeface="萝莉体 第二版" panose="02000500000000000000" pitchFamily="2" charset="-122"/>
                <a:cs typeface="萝莉体 第二版" panose="02000500000000000000" pitchFamily="2" charset="-122"/>
              </a:rPr>
              <a:t>停2秒。</a:t>
            </a:r>
            <a:endParaRPr lang="en-US" sz="2400" b="1">
              <a:solidFill>
                <a:srgbClr val="475278"/>
              </a:solidFill>
              <a:latin typeface="萝莉体 第二版" panose="02000500000000000000" pitchFamily="2" charset="-122"/>
              <a:ea typeface="萝莉体 第二版" panose="02000500000000000000" pitchFamily="2" charset="-122"/>
              <a:cs typeface="萝莉体 第二版" panose="02000500000000000000" pitchFamily="2" charset="-122"/>
            </a:endParaRPr>
          </a:p>
        </p:txBody>
      </p:sp>
      <p:pic>
        <p:nvPicPr>
          <p:cNvPr id="5" name="图片 4" descr="洗衣机"/>
          <p:cNvPicPr>
            <a:picLocks noChangeAspect="1"/>
          </p:cNvPicPr>
          <p:nvPr/>
        </p:nvPicPr>
        <p:blipFill>
          <a:blip r:embed="rId3"/>
          <a:stretch>
            <a:fillRect/>
          </a:stretch>
        </p:blipFill>
        <p:spPr>
          <a:xfrm rot="20520000">
            <a:off x="8396605" y="3072765"/>
            <a:ext cx="3321685" cy="3321685"/>
          </a:xfrm>
          <a:prstGeom prst="rect">
            <a:avLst/>
          </a:prstGeom>
        </p:spPr>
      </p:pic>
      <p:sp>
        <p:nvSpPr>
          <p:cNvPr id="37" name="Freeform 14"/>
          <p:cNvSpPr/>
          <p:nvPr/>
        </p:nvSpPr>
        <p:spPr>
          <a:xfrm>
            <a:off x="800100" y="508000"/>
            <a:ext cx="520394" cy="573018"/>
          </a:xfrm>
          <a:custGeom>
            <a:avLst/>
            <a:gdLst/>
            <a:ahLst/>
            <a:cxnLst/>
            <a:rect l="l" t="t" r="r" b="b"/>
            <a:pathLst>
              <a:path w="520394" h="573018">
                <a:moveTo>
                  <a:pt x="520394" y="429764"/>
                </a:moveTo>
                <a:lnTo>
                  <a:pt x="260197" y="573018"/>
                </a:lnTo>
                <a:lnTo>
                  <a:pt x="0" y="429764"/>
                </a:lnTo>
                <a:lnTo>
                  <a:pt x="0" y="143255"/>
                </a:lnTo>
                <a:lnTo>
                  <a:pt x="260197" y="0"/>
                </a:lnTo>
                <a:lnTo>
                  <a:pt x="520394" y="143255"/>
                </a:lnTo>
                <a:lnTo>
                  <a:pt x="520394" y="429764"/>
                </a:lnTo>
                <a:close/>
              </a:path>
            </a:pathLst>
          </a:custGeom>
          <a:solidFill>
            <a:srgbClr val="212121"/>
          </a:solidFill>
          <a:ln w="25400">
            <a:solidFill>
              <a:srgbClr val="212121"/>
            </a:solidFill>
            <a:prstDash val="solid"/>
            <a:miter/>
          </a:ln>
        </p:spPr>
        <p:txBody>
          <a:bodyPr lIns="127000" rIns="127000" rtlCol="0" anchor="ctr"/>
          <a:lstStyle/>
          <a:p>
            <a:pPr algn="l"/>
            <a:endParaRPr lang="en-US" sz="1100"/>
          </a:p>
        </p:txBody>
      </p:sp>
      <p:sp>
        <p:nvSpPr>
          <p:cNvPr id="38" name="Freeform 15"/>
          <p:cNvSpPr/>
          <p:nvPr/>
        </p:nvSpPr>
        <p:spPr>
          <a:xfrm>
            <a:off x="635000" y="419100"/>
            <a:ext cx="596993" cy="663611"/>
          </a:xfrm>
          <a:custGeom>
            <a:avLst/>
            <a:gdLst/>
            <a:ahLst/>
            <a:cxnLst/>
            <a:rect l="l" t="t" r="r" b="b"/>
            <a:pathLst>
              <a:path w="596993" h="663611">
                <a:moveTo>
                  <a:pt x="596993" y="497708"/>
                </a:moveTo>
                <a:lnTo>
                  <a:pt x="298497" y="663611"/>
                </a:lnTo>
                <a:lnTo>
                  <a:pt x="0" y="497708"/>
                </a:lnTo>
                <a:lnTo>
                  <a:pt x="0" y="165903"/>
                </a:lnTo>
                <a:lnTo>
                  <a:pt x="298497" y="0"/>
                </a:lnTo>
                <a:lnTo>
                  <a:pt x="596993" y="165903"/>
                </a:lnTo>
                <a:lnTo>
                  <a:pt x="596993" y="497708"/>
                </a:lnTo>
                <a:close/>
              </a:path>
            </a:pathLst>
          </a:custGeom>
          <a:solidFill>
            <a:srgbClr val="FFFFFF"/>
          </a:solidFill>
          <a:ln w="25400">
            <a:solidFill>
              <a:srgbClr val="212121"/>
            </a:solidFill>
            <a:prstDash val="solid"/>
            <a:miter/>
          </a:ln>
        </p:spPr>
        <p:txBody>
          <a:bodyPr lIns="127000" rIns="127000" rtlCol="0" anchor="ctr"/>
          <a:lstStyle/>
          <a:p>
            <a:pPr algn="l"/>
            <a:endParaRPr lang="en-US" sz="1100"/>
          </a:p>
        </p:txBody>
      </p:sp>
      <p:sp>
        <p:nvSpPr>
          <p:cNvPr id="39" name="Freeform 16"/>
          <p:cNvSpPr/>
          <p:nvPr/>
        </p:nvSpPr>
        <p:spPr>
          <a:xfrm rot="5400000">
            <a:off x="812800" y="609600"/>
            <a:ext cx="332880" cy="262268"/>
          </a:xfrm>
          <a:custGeom>
            <a:avLst/>
            <a:gdLst/>
            <a:ahLst/>
            <a:cxnLst/>
            <a:rect l="l" t="t" r="r" b="b"/>
            <a:pathLst>
              <a:path w="332880" h="262268">
                <a:moveTo>
                  <a:pt x="0" y="262268"/>
                </a:moveTo>
                <a:lnTo>
                  <a:pt x="332880" y="262268"/>
                </a:lnTo>
                <a:lnTo>
                  <a:pt x="166421" y="0"/>
                </a:lnTo>
                <a:close/>
              </a:path>
            </a:pathLst>
          </a:custGeom>
          <a:solidFill>
            <a:srgbClr val="000000"/>
          </a:solidFill>
        </p:spPr>
        <p:txBody>
          <a:bodyPr lIns="127000" rIns="127000" rtlCol="0" anchor="ctr"/>
          <a:lstStyle/>
          <a:p>
            <a:pPr algn="l"/>
            <a:endParaRPr lang="en-US" sz="1100"/>
          </a:p>
        </p:txBody>
      </p:sp>
      <p:sp>
        <p:nvSpPr>
          <p:cNvPr id="40" name="Freeform 17"/>
          <p:cNvSpPr/>
          <p:nvPr/>
        </p:nvSpPr>
        <p:spPr>
          <a:xfrm>
            <a:off x="1333500" y="355600"/>
            <a:ext cx="154204" cy="171997"/>
          </a:xfrm>
          <a:custGeom>
            <a:avLst/>
            <a:gdLst/>
            <a:ahLst/>
            <a:cxnLst/>
            <a:rect l="l" t="t" r="r" b="b"/>
            <a:pathLst>
              <a:path w="154204" h="171997">
                <a:moveTo>
                  <a:pt x="154204" y="128998"/>
                </a:moveTo>
                <a:lnTo>
                  <a:pt x="77102" y="171997"/>
                </a:lnTo>
                <a:lnTo>
                  <a:pt x="0" y="128998"/>
                </a:lnTo>
                <a:lnTo>
                  <a:pt x="0" y="42999"/>
                </a:lnTo>
                <a:lnTo>
                  <a:pt x="77102" y="0"/>
                </a:lnTo>
                <a:lnTo>
                  <a:pt x="154204" y="42999"/>
                </a:lnTo>
                <a:lnTo>
                  <a:pt x="154204" y="128998"/>
                </a:lnTo>
                <a:close/>
              </a:path>
            </a:pathLst>
          </a:custGeom>
          <a:solidFill>
            <a:srgbClr val="FFFFFF"/>
          </a:solidFill>
          <a:ln w="25400">
            <a:solidFill>
              <a:srgbClr val="212121"/>
            </a:solidFill>
            <a:prstDash val="solid"/>
            <a:miter/>
          </a:ln>
        </p:spPr>
        <p:txBody>
          <a:bodyPr lIns="127000" rIns="127000" rtlCol="0" anchor="ctr"/>
          <a:lstStyle/>
          <a:p>
            <a:pPr algn="l"/>
            <a:endParaRPr lang="en-US" sz="1100"/>
          </a:p>
        </p:txBody>
      </p:sp>
      <p:sp>
        <p:nvSpPr>
          <p:cNvPr id="41" name="Freeform 18"/>
          <p:cNvSpPr/>
          <p:nvPr/>
        </p:nvSpPr>
        <p:spPr>
          <a:xfrm>
            <a:off x="1181100" y="952500"/>
            <a:ext cx="260434" cy="168516"/>
          </a:xfrm>
          <a:custGeom>
            <a:avLst/>
            <a:gdLst/>
            <a:ahLst/>
            <a:cxnLst/>
            <a:rect l="l" t="t" r="r" b="b"/>
            <a:pathLst>
              <a:path w="260434" h="168516">
                <a:moveTo>
                  <a:pt x="0" y="168516"/>
                </a:moveTo>
                <a:lnTo>
                  <a:pt x="260434" y="0"/>
                </a:lnTo>
              </a:path>
            </a:pathLst>
          </a:custGeom>
          <a:solidFill>
            <a:srgbClr val="000000"/>
          </a:solidFill>
          <a:ln w="25400">
            <a:solidFill>
              <a:srgbClr val="000000"/>
            </a:solidFill>
            <a:prstDash val="solid"/>
            <a:headEnd type="none" w="med" len="med"/>
            <a:tailEnd type="none" w="med" len="med"/>
          </a:ln>
        </p:spPr>
      </p:sp>
      <p:sp>
        <p:nvSpPr>
          <p:cNvPr id="43" name="TextBox 20"/>
          <p:cNvSpPr txBox="1"/>
          <p:nvPr/>
        </p:nvSpPr>
        <p:spPr>
          <a:xfrm>
            <a:off x="1587500" y="483553"/>
            <a:ext cx="4175125" cy="430530"/>
          </a:xfrm>
          <a:prstGeom prst="rect">
            <a:avLst/>
          </a:prstGeom>
        </p:spPr>
        <p:txBody>
          <a:bodyPr wrap="square" lIns="0" tIns="0" rIns="0" bIns="0" rtlCol="0" anchor="ctr">
            <a:spAutoFit/>
          </a:bodyPr>
          <a:lstStyle/>
          <a:p>
            <a:pPr latinLnBrk="1">
              <a:lnSpc>
                <a:spcPct val="100000"/>
              </a:lnSpc>
            </a:pPr>
            <a:r>
              <a:rPr lang="zh-CN" altLang="en-US" sz="2800" b="1">
                <a:solidFill>
                  <a:schemeClr val="tx2">
                    <a:lumMod val="75000"/>
                  </a:schemeClr>
                </a:solidFill>
                <a:latin typeface="微软雅黑" panose="020B0503020204020204" charset="-122"/>
                <a:ea typeface="微软雅黑" panose="020B0503020204020204" charset="-122"/>
                <a:sym typeface="+mn-ea"/>
              </a:rPr>
              <a:t>算法的描述方式</a:t>
            </a:r>
            <a:endParaRPr lang="en-US" altLang="zh-CN" sz="2800" b="1">
              <a:solidFill>
                <a:schemeClr val="tx2">
                  <a:lumMod val="75000"/>
                </a:schemeClr>
              </a:solidFill>
              <a:latin typeface="微软雅黑" panose="020B0503020204020204" charset="-122"/>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50"/>
    </mc:Choice>
    <mc:Fallback>
      <p:transition spd="med"/>
    </mc:Fallback>
  </mc:AlternateContent>
  <p:timing>
    <p:tnLst>
      <p:par>
        <p:cTn id="1" dur="indefinite" restart="never" nodeType="tmRoot">
          <p:childTnLst>
            <p:seq concurrent="0"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1000"/>
                                        <p:tgtEl>
                                          <p:spTgt spid="3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1000"/>
                                        <p:tgtEl>
                                          <p:spTgt spid="3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fade">
                                      <p:cBhvr>
                                        <p:cTn id="13" dur="1000"/>
                                        <p:tgtEl>
                                          <p:spTgt spid="3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fade">
                                      <p:cBhvr>
                                        <p:cTn id="16" dur="1000"/>
                                        <p:tgtEl>
                                          <p:spTgt spid="4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fade">
                                      <p:cBhvr>
                                        <p:cTn id="19" dur="1000"/>
                                        <p:tgtEl>
                                          <p:spTgt spid="41"/>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25"/>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5" grpId="1"/>
      <p:bldP spid="37" grpId="0" bldLvl="0" animBg="1"/>
      <p:bldP spid="38" grpId="0" bldLvl="0" animBg="1"/>
      <p:bldP spid="39" grpId="0" bldLvl="0" animBg="1"/>
      <p:bldP spid="40" grpId="0" bldLvl="0" animBg="1"/>
      <p:bldP spid="41"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1"/>
          <a:stretch>
            <a:fillRect l="-12" r="-12"/>
          </a:stretch>
        </a:blipFill>
        <a:effectLst/>
      </p:bgPr>
    </p:bg>
    <p:spTree>
      <p:nvGrpSpPr>
        <p:cNvPr id="1" name=""/>
        <p:cNvGrpSpPr/>
        <p:nvPr/>
      </p:nvGrpSpPr>
      <p:grpSpPr>
        <a:xfrm>
          <a:off x="0" y="0"/>
          <a:ext cx="0" cy="0"/>
          <a:chOff x="0" y="0"/>
          <a:chExt cx="0" cy="0"/>
        </a:xfrm>
      </p:grpSpPr>
      <p:sp>
        <p:nvSpPr>
          <p:cNvPr id="22" name="Freeform 1"/>
          <p:cNvSpPr/>
          <p:nvPr/>
        </p:nvSpPr>
        <p:spPr>
          <a:xfrm>
            <a:off x="1487805" y="1299210"/>
            <a:ext cx="297180" cy="311785"/>
          </a:xfrm>
          <a:custGeom>
            <a:avLst/>
            <a:gdLst/>
            <a:ahLst/>
            <a:cxnLst/>
            <a:rect l="l" t="t" r="r" b="b"/>
            <a:pathLst>
              <a:path w="427877" h="448291">
                <a:moveTo>
                  <a:pt x="342" y="224145"/>
                </a:moveTo>
                <a:cubicBezTo>
                  <a:pt x="0" y="147607"/>
                  <a:pt x="40636" y="76736"/>
                  <a:pt x="106863" y="38368"/>
                </a:cubicBezTo>
                <a:cubicBezTo>
                  <a:pt x="173091" y="0"/>
                  <a:pt x="254785" y="0"/>
                  <a:pt x="321013" y="38368"/>
                </a:cubicBezTo>
                <a:cubicBezTo>
                  <a:pt x="387240" y="76736"/>
                  <a:pt x="427877" y="147607"/>
                  <a:pt x="427534" y="224145"/>
                </a:cubicBezTo>
                <a:cubicBezTo>
                  <a:pt x="427877" y="300683"/>
                  <a:pt x="387240" y="371554"/>
                  <a:pt x="321013" y="409923"/>
                </a:cubicBezTo>
                <a:cubicBezTo>
                  <a:pt x="254785" y="448291"/>
                  <a:pt x="173091" y="448291"/>
                  <a:pt x="106863" y="409923"/>
                </a:cubicBezTo>
                <a:cubicBezTo>
                  <a:pt x="40636" y="371554"/>
                  <a:pt x="0" y="300683"/>
                  <a:pt x="342" y="224145"/>
                </a:cubicBezTo>
                <a:close/>
              </a:path>
            </a:pathLst>
          </a:custGeom>
          <a:solidFill>
            <a:srgbClr val="F9BBB0"/>
          </a:solidFill>
        </p:spPr>
        <p:txBody>
          <a:bodyPr lIns="127000" rIns="127000" rtlCol="0" anchor="ctr"/>
          <a:p>
            <a:pPr algn="l"/>
            <a:endParaRPr lang="en-US" sz="1100"/>
          </a:p>
        </p:txBody>
      </p:sp>
      <p:sp>
        <p:nvSpPr>
          <p:cNvPr id="23" name="文本框 22"/>
          <p:cNvSpPr txBox="1"/>
          <p:nvPr/>
        </p:nvSpPr>
        <p:spPr>
          <a:xfrm>
            <a:off x="1884680" y="1224915"/>
            <a:ext cx="8234045" cy="1308735"/>
          </a:xfrm>
          <a:prstGeom prst="rect">
            <a:avLst/>
          </a:prstGeom>
          <a:noFill/>
        </p:spPr>
        <p:txBody>
          <a:bodyPr wrap="square" rtlCol="0">
            <a:spAutoFit/>
          </a:bodyPr>
          <a:p>
            <a:pPr>
              <a:lnSpc>
                <a:spcPct val="110000"/>
              </a:lnSpc>
            </a:pPr>
            <a:r>
              <a:rPr lang="zh-CN" altLang="en-US" sz="2400" b="1">
                <a:latin typeface="微软雅黑" panose="020B0503020204020204" charset="-122"/>
                <a:ea typeface="微软雅黑" panose="020B0503020204020204" charset="-122"/>
              </a:rPr>
              <a:t>伪代码：</a:t>
            </a:r>
            <a:r>
              <a:rPr lang="en-US" sz="2400">
                <a:solidFill>
                  <a:schemeClr val="tx1"/>
                </a:solidFill>
                <a:latin typeface="萝莉体 第二版" panose="02000500000000000000" pitchFamily="2" charset="-122"/>
                <a:ea typeface="萝莉体 第二版" panose="02000500000000000000" pitchFamily="2" charset="-122"/>
                <a:cs typeface="萝莉体 第二版" panose="02000500000000000000" pitchFamily="2" charset="-122"/>
              </a:rPr>
              <a:t>就是仿照代码的形式来书写,但是不需要严谨的语法和格式</a:t>
            </a:r>
            <a:r>
              <a:rPr lang="zh-CN" altLang="en-US" sz="2400">
                <a:solidFill>
                  <a:schemeClr val="tx1"/>
                </a:solidFill>
                <a:latin typeface="萝莉体 第二版" panose="02000500000000000000" pitchFamily="2" charset="-122"/>
                <a:ea typeface="萝莉体 第二版" panose="02000500000000000000" pitchFamily="2" charset="-122"/>
                <a:cs typeface="萝莉体 第二版" panose="02000500000000000000" pitchFamily="2" charset="-122"/>
              </a:rPr>
              <a:t>。</a:t>
            </a:r>
            <a:endParaRPr lang="en-US" sz="2400">
              <a:solidFill>
                <a:schemeClr val="tx1"/>
              </a:solidFill>
              <a:latin typeface="萝莉体 第二版" panose="02000500000000000000" pitchFamily="2" charset="-122"/>
              <a:ea typeface="萝莉体 第二版" panose="02000500000000000000" pitchFamily="2" charset="-122"/>
              <a:cs typeface="萝莉体 第二版" panose="02000500000000000000" pitchFamily="2" charset="-122"/>
            </a:endParaRPr>
          </a:p>
          <a:p>
            <a:pPr>
              <a:lnSpc>
                <a:spcPct val="110000"/>
              </a:lnSpc>
            </a:pPr>
            <a:endParaRPr lang="en-US" sz="2400">
              <a:solidFill>
                <a:schemeClr val="tx1"/>
              </a:solidFill>
              <a:latin typeface="萝莉体 第二版" panose="02000500000000000000" pitchFamily="2" charset="-122"/>
              <a:ea typeface="萝莉体 第二版" panose="02000500000000000000" pitchFamily="2" charset="-122"/>
              <a:cs typeface="萝莉体 第二版" panose="02000500000000000000" pitchFamily="2" charset="-122"/>
            </a:endParaRPr>
          </a:p>
        </p:txBody>
      </p:sp>
      <p:sp>
        <p:nvSpPr>
          <p:cNvPr id="25" name="文本框 24"/>
          <p:cNvSpPr txBox="1"/>
          <p:nvPr/>
        </p:nvSpPr>
        <p:spPr>
          <a:xfrm>
            <a:off x="2057400" y="2183130"/>
            <a:ext cx="4635500" cy="3709035"/>
          </a:xfrm>
          <a:prstGeom prst="rect">
            <a:avLst/>
          </a:prstGeom>
          <a:noFill/>
        </p:spPr>
        <p:txBody>
          <a:bodyPr wrap="square" rtlCol="0">
            <a:spAutoFit/>
          </a:bodyPr>
          <a:p>
            <a:pPr>
              <a:lnSpc>
                <a:spcPct val="140000"/>
              </a:lnSpc>
            </a:pPr>
            <a:r>
              <a:rPr lang="en-US" sz="2400">
                <a:solidFill>
                  <a:srgbClr val="475278"/>
                </a:solidFill>
                <a:latin typeface="萝莉体 第二版" panose="02000500000000000000" pitchFamily="2" charset="-122"/>
                <a:ea typeface="萝莉体 第二版" panose="02000500000000000000" pitchFamily="2" charset="-122"/>
                <a:cs typeface="萝莉体 第二版" panose="02000500000000000000" pitchFamily="2" charset="-122"/>
              </a:rPr>
              <a:t> </a:t>
            </a:r>
            <a:r>
              <a:rPr lang="en-US" sz="2400" b="1">
                <a:solidFill>
                  <a:srgbClr val="475278"/>
                </a:solidFill>
                <a:latin typeface="萝莉体 第二版" panose="02000500000000000000" pitchFamily="2" charset="-122"/>
                <a:ea typeface="萝莉体 第二版" panose="02000500000000000000" pitchFamily="2" charset="-122"/>
                <a:cs typeface="萝莉体 第二版" panose="02000500000000000000" pitchFamily="2" charset="-122"/>
              </a:rPr>
              <a:t>i=0</a:t>
            </a:r>
            <a:endParaRPr lang="en-US" sz="2400" b="1">
              <a:solidFill>
                <a:srgbClr val="475278"/>
              </a:solidFill>
              <a:latin typeface="萝莉体 第二版" panose="02000500000000000000" pitchFamily="2" charset="-122"/>
              <a:ea typeface="萝莉体 第二版" panose="02000500000000000000" pitchFamily="2" charset="-122"/>
              <a:cs typeface="萝莉体 第二版" panose="02000500000000000000" pitchFamily="2" charset="-122"/>
            </a:endParaRPr>
          </a:p>
          <a:p>
            <a:pPr>
              <a:lnSpc>
                <a:spcPct val="140000"/>
              </a:lnSpc>
            </a:pPr>
            <a:r>
              <a:rPr lang="en-US" sz="2400" b="1">
                <a:solidFill>
                  <a:srgbClr val="475278"/>
                </a:solidFill>
                <a:latin typeface="萝莉体 第二版" panose="02000500000000000000" pitchFamily="2" charset="-122"/>
                <a:ea typeface="萝莉体 第二版" panose="02000500000000000000" pitchFamily="2" charset="-122"/>
                <a:cs typeface="萝莉体 第二版" panose="02000500000000000000" pitchFamily="2" charset="-122"/>
              </a:rPr>
              <a:t> WHILE i&lt;5</a:t>
            </a:r>
            <a:endParaRPr lang="en-US" sz="2400" b="1">
              <a:solidFill>
                <a:srgbClr val="475278"/>
              </a:solidFill>
              <a:latin typeface="萝莉体 第二版" panose="02000500000000000000" pitchFamily="2" charset="-122"/>
              <a:ea typeface="萝莉体 第二版" panose="02000500000000000000" pitchFamily="2" charset="-122"/>
              <a:cs typeface="萝莉体 第二版" panose="02000500000000000000" pitchFamily="2" charset="-122"/>
            </a:endParaRPr>
          </a:p>
          <a:p>
            <a:pPr>
              <a:lnSpc>
                <a:spcPct val="140000"/>
              </a:lnSpc>
            </a:pPr>
            <a:r>
              <a:rPr lang="en-US" sz="2400" b="1">
                <a:solidFill>
                  <a:srgbClr val="475278"/>
                </a:solidFill>
                <a:latin typeface="萝莉体 第二版" panose="02000500000000000000" pitchFamily="2" charset="-122"/>
                <a:ea typeface="萝莉体 第二版" panose="02000500000000000000" pitchFamily="2" charset="-122"/>
                <a:cs typeface="萝莉体 第二版" panose="02000500000000000000" pitchFamily="2" charset="-122"/>
              </a:rPr>
              <a:t>    电动机正转30秒</a:t>
            </a:r>
            <a:endParaRPr lang="en-US" sz="2400" b="1">
              <a:solidFill>
                <a:srgbClr val="475278"/>
              </a:solidFill>
              <a:latin typeface="萝莉体 第二版" panose="02000500000000000000" pitchFamily="2" charset="-122"/>
              <a:ea typeface="萝莉体 第二版" panose="02000500000000000000" pitchFamily="2" charset="-122"/>
              <a:cs typeface="萝莉体 第二版" panose="02000500000000000000" pitchFamily="2" charset="-122"/>
            </a:endParaRPr>
          </a:p>
          <a:p>
            <a:pPr>
              <a:lnSpc>
                <a:spcPct val="140000"/>
              </a:lnSpc>
            </a:pPr>
            <a:r>
              <a:rPr lang="en-US" sz="2400" b="1">
                <a:solidFill>
                  <a:srgbClr val="475278"/>
                </a:solidFill>
                <a:latin typeface="萝莉体 第二版" panose="02000500000000000000" pitchFamily="2" charset="-122"/>
                <a:ea typeface="萝莉体 第二版" panose="02000500000000000000" pitchFamily="2" charset="-122"/>
                <a:cs typeface="萝莉体 第二版" panose="02000500000000000000" pitchFamily="2" charset="-122"/>
              </a:rPr>
              <a:t>    停2秒</a:t>
            </a:r>
            <a:endParaRPr lang="en-US" sz="2400" b="1">
              <a:solidFill>
                <a:srgbClr val="475278"/>
              </a:solidFill>
              <a:latin typeface="萝莉体 第二版" panose="02000500000000000000" pitchFamily="2" charset="-122"/>
              <a:ea typeface="萝莉体 第二版" panose="02000500000000000000" pitchFamily="2" charset="-122"/>
              <a:cs typeface="萝莉体 第二版" panose="02000500000000000000" pitchFamily="2" charset="-122"/>
            </a:endParaRPr>
          </a:p>
          <a:p>
            <a:pPr>
              <a:lnSpc>
                <a:spcPct val="140000"/>
              </a:lnSpc>
            </a:pPr>
            <a:r>
              <a:rPr lang="en-US" sz="2400" b="1">
                <a:solidFill>
                  <a:srgbClr val="475278"/>
                </a:solidFill>
                <a:latin typeface="萝莉体 第二版" panose="02000500000000000000" pitchFamily="2" charset="-122"/>
                <a:ea typeface="萝莉体 第二版" panose="02000500000000000000" pitchFamily="2" charset="-122"/>
                <a:cs typeface="萝莉体 第二版" panose="02000500000000000000" pitchFamily="2" charset="-122"/>
              </a:rPr>
              <a:t>    电动机反转30秒</a:t>
            </a:r>
            <a:endParaRPr lang="en-US" sz="2400" b="1">
              <a:solidFill>
                <a:srgbClr val="475278"/>
              </a:solidFill>
              <a:latin typeface="萝莉体 第二版" panose="02000500000000000000" pitchFamily="2" charset="-122"/>
              <a:ea typeface="萝莉体 第二版" panose="02000500000000000000" pitchFamily="2" charset="-122"/>
              <a:cs typeface="萝莉体 第二版" panose="02000500000000000000" pitchFamily="2" charset="-122"/>
            </a:endParaRPr>
          </a:p>
          <a:p>
            <a:pPr>
              <a:lnSpc>
                <a:spcPct val="140000"/>
              </a:lnSpc>
            </a:pPr>
            <a:r>
              <a:rPr lang="en-US" sz="2400" b="1">
                <a:solidFill>
                  <a:srgbClr val="475278"/>
                </a:solidFill>
                <a:latin typeface="萝莉体 第二版" panose="02000500000000000000" pitchFamily="2" charset="-122"/>
                <a:ea typeface="萝莉体 第二版" panose="02000500000000000000" pitchFamily="2" charset="-122"/>
                <a:cs typeface="萝莉体 第二版" panose="02000500000000000000" pitchFamily="2" charset="-122"/>
              </a:rPr>
              <a:t>    停2秒</a:t>
            </a:r>
            <a:endParaRPr lang="en-US" sz="2400" b="1">
              <a:solidFill>
                <a:srgbClr val="475278"/>
              </a:solidFill>
              <a:latin typeface="萝莉体 第二版" panose="02000500000000000000" pitchFamily="2" charset="-122"/>
              <a:ea typeface="萝莉体 第二版" panose="02000500000000000000" pitchFamily="2" charset="-122"/>
              <a:cs typeface="萝莉体 第二版" panose="02000500000000000000" pitchFamily="2" charset="-122"/>
            </a:endParaRPr>
          </a:p>
          <a:p>
            <a:pPr>
              <a:lnSpc>
                <a:spcPct val="140000"/>
              </a:lnSpc>
            </a:pPr>
            <a:r>
              <a:rPr lang="en-US" sz="2400" b="1">
                <a:solidFill>
                  <a:srgbClr val="475278"/>
                </a:solidFill>
                <a:latin typeface="萝莉体 第二版" panose="02000500000000000000" pitchFamily="2" charset="-122"/>
                <a:ea typeface="萝莉体 第二版" panose="02000500000000000000" pitchFamily="2" charset="-122"/>
                <a:cs typeface="萝莉体 第二版" panose="02000500000000000000" pitchFamily="2" charset="-122"/>
              </a:rPr>
              <a:t>    i=i+1</a:t>
            </a:r>
            <a:endParaRPr lang="en-US" sz="2400" b="1">
              <a:solidFill>
                <a:srgbClr val="475278"/>
              </a:solidFill>
              <a:latin typeface="萝莉体 第二版" panose="02000500000000000000" pitchFamily="2" charset="-122"/>
              <a:ea typeface="萝莉体 第二版" panose="02000500000000000000" pitchFamily="2" charset="-122"/>
              <a:cs typeface="萝莉体 第二版" panose="02000500000000000000" pitchFamily="2" charset="-122"/>
            </a:endParaRPr>
          </a:p>
        </p:txBody>
      </p:sp>
      <p:pic>
        <p:nvPicPr>
          <p:cNvPr id="5" name="图片 4" descr="洗衣机"/>
          <p:cNvPicPr>
            <a:picLocks noChangeAspect="1"/>
          </p:cNvPicPr>
          <p:nvPr/>
        </p:nvPicPr>
        <p:blipFill>
          <a:blip r:embed="rId2"/>
          <a:stretch>
            <a:fillRect/>
          </a:stretch>
        </p:blipFill>
        <p:spPr>
          <a:xfrm rot="20520000">
            <a:off x="8529320" y="3280410"/>
            <a:ext cx="3321685" cy="3321685"/>
          </a:xfrm>
          <a:prstGeom prst="rect">
            <a:avLst/>
          </a:prstGeom>
        </p:spPr>
      </p:pic>
      <p:sp>
        <p:nvSpPr>
          <p:cNvPr id="37" name="Freeform 14"/>
          <p:cNvSpPr/>
          <p:nvPr/>
        </p:nvSpPr>
        <p:spPr>
          <a:xfrm>
            <a:off x="800100" y="508000"/>
            <a:ext cx="520394" cy="573018"/>
          </a:xfrm>
          <a:custGeom>
            <a:avLst/>
            <a:gdLst/>
            <a:ahLst/>
            <a:cxnLst/>
            <a:rect l="l" t="t" r="r" b="b"/>
            <a:pathLst>
              <a:path w="520394" h="573018">
                <a:moveTo>
                  <a:pt x="520394" y="429764"/>
                </a:moveTo>
                <a:lnTo>
                  <a:pt x="260197" y="573018"/>
                </a:lnTo>
                <a:lnTo>
                  <a:pt x="0" y="429764"/>
                </a:lnTo>
                <a:lnTo>
                  <a:pt x="0" y="143255"/>
                </a:lnTo>
                <a:lnTo>
                  <a:pt x="260197" y="0"/>
                </a:lnTo>
                <a:lnTo>
                  <a:pt x="520394" y="143255"/>
                </a:lnTo>
                <a:lnTo>
                  <a:pt x="520394" y="429764"/>
                </a:lnTo>
                <a:close/>
              </a:path>
            </a:pathLst>
          </a:custGeom>
          <a:solidFill>
            <a:srgbClr val="212121"/>
          </a:solidFill>
          <a:ln w="25400">
            <a:solidFill>
              <a:srgbClr val="212121"/>
            </a:solidFill>
            <a:prstDash val="solid"/>
            <a:miter/>
          </a:ln>
        </p:spPr>
        <p:txBody>
          <a:bodyPr lIns="127000" rIns="127000" rtlCol="0" anchor="ctr"/>
          <a:lstStyle/>
          <a:p>
            <a:pPr algn="l"/>
            <a:endParaRPr lang="en-US" sz="1100"/>
          </a:p>
        </p:txBody>
      </p:sp>
      <p:sp>
        <p:nvSpPr>
          <p:cNvPr id="38" name="Freeform 15"/>
          <p:cNvSpPr/>
          <p:nvPr/>
        </p:nvSpPr>
        <p:spPr>
          <a:xfrm>
            <a:off x="635000" y="419100"/>
            <a:ext cx="596993" cy="663611"/>
          </a:xfrm>
          <a:custGeom>
            <a:avLst/>
            <a:gdLst/>
            <a:ahLst/>
            <a:cxnLst/>
            <a:rect l="l" t="t" r="r" b="b"/>
            <a:pathLst>
              <a:path w="596993" h="663611">
                <a:moveTo>
                  <a:pt x="596993" y="497708"/>
                </a:moveTo>
                <a:lnTo>
                  <a:pt x="298497" y="663611"/>
                </a:lnTo>
                <a:lnTo>
                  <a:pt x="0" y="497708"/>
                </a:lnTo>
                <a:lnTo>
                  <a:pt x="0" y="165903"/>
                </a:lnTo>
                <a:lnTo>
                  <a:pt x="298497" y="0"/>
                </a:lnTo>
                <a:lnTo>
                  <a:pt x="596993" y="165903"/>
                </a:lnTo>
                <a:lnTo>
                  <a:pt x="596993" y="497708"/>
                </a:lnTo>
                <a:close/>
              </a:path>
            </a:pathLst>
          </a:custGeom>
          <a:solidFill>
            <a:srgbClr val="FFFFFF"/>
          </a:solidFill>
          <a:ln w="25400">
            <a:solidFill>
              <a:srgbClr val="212121"/>
            </a:solidFill>
            <a:prstDash val="solid"/>
            <a:miter/>
          </a:ln>
        </p:spPr>
        <p:txBody>
          <a:bodyPr lIns="127000" rIns="127000" rtlCol="0" anchor="ctr"/>
          <a:lstStyle/>
          <a:p>
            <a:pPr algn="l"/>
            <a:endParaRPr lang="en-US" sz="1100"/>
          </a:p>
        </p:txBody>
      </p:sp>
      <p:sp>
        <p:nvSpPr>
          <p:cNvPr id="39" name="Freeform 16"/>
          <p:cNvSpPr/>
          <p:nvPr/>
        </p:nvSpPr>
        <p:spPr>
          <a:xfrm rot="5400000">
            <a:off x="812800" y="609600"/>
            <a:ext cx="332880" cy="262268"/>
          </a:xfrm>
          <a:custGeom>
            <a:avLst/>
            <a:gdLst/>
            <a:ahLst/>
            <a:cxnLst/>
            <a:rect l="l" t="t" r="r" b="b"/>
            <a:pathLst>
              <a:path w="332880" h="262268">
                <a:moveTo>
                  <a:pt x="0" y="262268"/>
                </a:moveTo>
                <a:lnTo>
                  <a:pt x="332880" y="262268"/>
                </a:lnTo>
                <a:lnTo>
                  <a:pt x="166421" y="0"/>
                </a:lnTo>
                <a:close/>
              </a:path>
            </a:pathLst>
          </a:custGeom>
          <a:solidFill>
            <a:srgbClr val="000000"/>
          </a:solidFill>
        </p:spPr>
        <p:txBody>
          <a:bodyPr lIns="127000" rIns="127000" rtlCol="0" anchor="ctr"/>
          <a:lstStyle/>
          <a:p>
            <a:pPr algn="l"/>
            <a:endParaRPr lang="en-US" sz="1100"/>
          </a:p>
        </p:txBody>
      </p:sp>
      <p:sp>
        <p:nvSpPr>
          <p:cNvPr id="40" name="Freeform 17"/>
          <p:cNvSpPr/>
          <p:nvPr/>
        </p:nvSpPr>
        <p:spPr>
          <a:xfrm>
            <a:off x="1333500" y="355600"/>
            <a:ext cx="154204" cy="171997"/>
          </a:xfrm>
          <a:custGeom>
            <a:avLst/>
            <a:gdLst/>
            <a:ahLst/>
            <a:cxnLst/>
            <a:rect l="l" t="t" r="r" b="b"/>
            <a:pathLst>
              <a:path w="154204" h="171997">
                <a:moveTo>
                  <a:pt x="154204" y="128998"/>
                </a:moveTo>
                <a:lnTo>
                  <a:pt x="77102" y="171997"/>
                </a:lnTo>
                <a:lnTo>
                  <a:pt x="0" y="128998"/>
                </a:lnTo>
                <a:lnTo>
                  <a:pt x="0" y="42999"/>
                </a:lnTo>
                <a:lnTo>
                  <a:pt x="77102" y="0"/>
                </a:lnTo>
                <a:lnTo>
                  <a:pt x="154204" y="42999"/>
                </a:lnTo>
                <a:lnTo>
                  <a:pt x="154204" y="128998"/>
                </a:lnTo>
                <a:close/>
              </a:path>
            </a:pathLst>
          </a:custGeom>
          <a:solidFill>
            <a:srgbClr val="FFFFFF"/>
          </a:solidFill>
          <a:ln w="25400">
            <a:solidFill>
              <a:srgbClr val="212121"/>
            </a:solidFill>
            <a:prstDash val="solid"/>
            <a:miter/>
          </a:ln>
        </p:spPr>
        <p:txBody>
          <a:bodyPr lIns="127000" rIns="127000" rtlCol="0" anchor="ctr"/>
          <a:lstStyle/>
          <a:p>
            <a:pPr algn="l"/>
            <a:endParaRPr lang="en-US" sz="1100"/>
          </a:p>
        </p:txBody>
      </p:sp>
      <p:sp>
        <p:nvSpPr>
          <p:cNvPr id="41" name="Freeform 18"/>
          <p:cNvSpPr/>
          <p:nvPr/>
        </p:nvSpPr>
        <p:spPr>
          <a:xfrm>
            <a:off x="1181100" y="952500"/>
            <a:ext cx="260434" cy="168516"/>
          </a:xfrm>
          <a:custGeom>
            <a:avLst/>
            <a:gdLst/>
            <a:ahLst/>
            <a:cxnLst/>
            <a:rect l="l" t="t" r="r" b="b"/>
            <a:pathLst>
              <a:path w="260434" h="168516">
                <a:moveTo>
                  <a:pt x="0" y="168516"/>
                </a:moveTo>
                <a:lnTo>
                  <a:pt x="260434" y="0"/>
                </a:lnTo>
              </a:path>
            </a:pathLst>
          </a:custGeom>
          <a:solidFill>
            <a:srgbClr val="000000"/>
          </a:solidFill>
          <a:ln w="25400">
            <a:solidFill>
              <a:srgbClr val="000000"/>
            </a:solidFill>
            <a:prstDash val="solid"/>
            <a:headEnd type="none" w="med" len="med"/>
            <a:tailEnd type="none" w="med" len="med"/>
          </a:ln>
        </p:spPr>
      </p:sp>
      <p:sp>
        <p:nvSpPr>
          <p:cNvPr id="43" name="TextBox 20"/>
          <p:cNvSpPr txBox="1"/>
          <p:nvPr/>
        </p:nvSpPr>
        <p:spPr>
          <a:xfrm>
            <a:off x="1587500" y="483553"/>
            <a:ext cx="4175125" cy="430530"/>
          </a:xfrm>
          <a:prstGeom prst="rect">
            <a:avLst/>
          </a:prstGeom>
        </p:spPr>
        <p:txBody>
          <a:bodyPr wrap="square" lIns="0" tIns="0" rIns="0" bIns="0" rtlCol="0" anchor="ctr">
            <a:spAutoFit/>
          </a:bodyPr>
          <a:lstStyle/>
          <a:p>
            <a:pPr latinLnBrk="1">
              <a:lnSpc>
                <a:spcPct val="100000"/>
              </a:lnSpc>
            </a:pPr>
            <a:r>
              <a:rPr lang="zh-CN" altLang="en-US" sz="2800" b="1">
                <a:solidFill>
                  <a:schemeClr val="tx2">
                    <a:lumMod val="75000"/>
                  </a:schemeClr>
                </a:solidFill>
                <a:latin typeface="微软雅黑" panose="020B0503020204020204" charset="-122"/>
                <a:ea typeface="微软雅黑" panose="020B0503020204020204" charset="-122"/>
                <a:sym typeface="+mn-ea"/>
              </a:rPr>
              <a:t>算法的描述方式</a:t>
            </a:r>
            <a:endParaRPr lang="en-US" altLang="zh-CN" sz="2800" b="1">
              <a:solidFill>
                <a:schemeClr val="tx2">
                  <a:lumMod val="75000"/>
                </a:schemeClr>
              </a:solidFill>
              <a:latin typeface="微软雅黑" panose="020B0503020204020204" charset="-122"/>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50"/>
    </mc:Choice>
    <mc:Fallback>
      <p:transition spd="med"/>
    </mc:Fallback>
  </mc:AlternateContent>
  <p:timing>
    <p:tnLst>
      <p:par>
        <p:cTn id="1" dur="indefinite" restart="never" nodeType="tmRoot">
          <p:childTnLst>
            <p:seq concurrent="0"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1000"/>
                                        <p:tgtEl>
                                          <p:spTgt spid="3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1000"/>
                                        <p:tgtEl>
                                          <p:spTgt spid="3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fade">
                                      <p:cBhvr>
                                        <p:cTn id="13" dur="1000"/>
                                        <p:tgtEl>
                                          <p:spTgt spid="3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fade">
                                      <p:cBhvr>
                                        <p:cTn id="16" dur="1000"/>
                                        <p:tgtEl>
                                          <p:spTgt spid="4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fade">
                                      <p:cBhvr>
                                        <p:cTn id="19" dur="1000"/>
                                        <p:tgtEl>
                                          <p:spTgt spid="41"/>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5" grpId="1"/>
      <p:bldP spid="37" grpId="0" bldLvl="0" animBg="1"/>
      <p:bldP spid="38" grpId="0" bldLvl="0" animBg="1"/>
      <p:bldP spid="39" grpId="0" bldLvl="0" animBg="1"/>
      <p:bldP spid="40" grpId="0" bldLvl="0" animBg="1"/>
      <p:bldP spid="41"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1"/>
          <a:stretch>
            <a:fillRect l="-12" r="-12"/>
          </a:stretch>
        </a:blipFill>
        <a:effectLst/>
      </p:bgPr>
    </p:bg>
    <p:spTree>
      <p:nvGrpSpPr>
        <p:cNvPr id="1" name=""/>
        <p:cNvGrpSpPr/>
        <p:nvPr/>
      </p:nvGrpSpPr>
      <p:grpSpPr>
        <a:xfrm>
          <a:off x="0" y="0"/>
          <a:ext cx="0" cy="0"/>
          <a:chOff x="0" y="0"/>
          <a:chExt cx="0" cy="0"/>
        </a:xfrm>
      </p:grpSpPr>
      <p:sp>
        <p:nvSpPr>
          <p:cNvPr id="27" name="Freeform 4"/>
          <p:cNvSpPr/>
          <p:nvPr/>
        </p:nvSpPr>
        <p:spPr>
          <a:xfrm>
            <a:off x="3683000" y="1663700"/>
            <a:ext cx="335920" cy="335920"/>
          </a:xfrm>
          <a:custGeom>
            <a:avLst/>
            <a:gdLst/>
            <a:ahLst/>
            <a:cxnLst/>
            <a:rect l="l" t="t" r="r" b="b"/>
            <a:pathLst>
              <a:path w="335920" h="335920">
                <a:moveTo>
                  <a:pt x="312708" y="134555"/>
                </a:moveTo>
                <a:lnTo>
                  <a:pt x="220358" y="134555"/>
                </a:lnTo>
                <a:cubicBezTo>
                  <a:pt x="256142" y="6540"/>
                  <a:pt x="195702" y="0"/>
                  <a:pt x="195702" y="0"/>
                </a:cubicBezTo>
                <a:cubicBezTo>
                  <a:pt x="170075" y="0"/>
                  <a:pt x="173460" y="19208"/>
                  <a:pt x="173460" y="22895"/>
                </a:cubicBezTo>
                <a:cubicBezTo>
                  <a:pt x="173460" y="85494"/>
                  <a:pt x="104802" y="134555"/>
                  <a:pt x="104802" y="134555"/>
                </a:cubicBezTo>
                <a:lnTo>
                  <a:pt x="104802" y="312093"/>
                </a:lnTo>
                <a:cubicBezTo>
                  <a:pt x="104802" y="329611"/>
                  <a:pt x="129460" y="335920"/>
                  <a:pt x="139131" y="335920"/>
                </a:cubicBezTo>
                <a:lnTo>
                  <a:pt x="277897" y="335920"/>
                </a:lnTo>
                <a:cubicBezTo>
                  <a:pt x="290951" y="335920"/>
                  <a:pt x="301589" y="302746"/>
                  <a:pt x="301589" y="302746"/>
                </a:cubicBezTo>
                <a:cubicBezTo>
                  <a:pt x="335920" y="189682"/>
                  <a:pt x="335920" y="156045"/>
                  <a:pt x="335920" y="156045"/>
                </a:cubicBezTo>
                <a:cubicBezTo>
                  <a:pt x="335920" y="132688"/>
                  <a:pt x="312708" y="134555"/>
                  <a:pt x="312708" y="134555"/>
                </a:cubicBezTo>
                <a:close/>
                <a:moveTo>
                  <a:pt x="66904" y="134611"/>
                </a:moveTo>
                <a:lnTo>
                  <a:pt x="11606" y="134611"/>
                </a:lnTo>
                <a:cubicBezTo>
                  <a:pt x="180" y="134611"/>
                  <a:pt x="0" y="145474"/>
                  <a:pt x="0" y="145474"/>
                </a:cubicBezTo>
                <a:lnTo>
                  <a:pt x="11423" y="324530"/>
                </a:lnTo>
                <a:cubicBezTo>
                  <a:pt x="11423" y="335920"/>
                  <a:pt x="23209" y="335920"/>
                  <a:pt x="23209" y="335920"/>
                </a:cubicBezTo>
                <a:lnTo>
                  <a:pt x="71078" y="335920"/>
                </a:lnTo>
                <a:cubicBezTo>
                  <a:pt x="81048" y="335920"/>
                  <a:pt x="80958" y="328385"/>
                  <a:pt x="80958" y="328385"/>
                </a:cubicBezTo>
                <a:lnTo>
                  <a:pt x="80958" y="148196"/>
                </a:lnTo>
                <a:cubicBezTo>
                  <a:pt x="80958" y="134439"/>
                  <a:pt x="66904" y="134611"/>
                  <a:pt x="66904" y="134611"/>
                </a:cubicBezTo>
                <a:close/>
              </a:path>
            </a:pathLst>
          </a:custGeom>
          <a:solidFill>
            <a:srgbClr val="FFFFFF"/>
          </a:solidFill>
        </p:spPr>
        <p:txBody>
          <a:bodyPr lIns="127000" rIns="127000" rtlCol="0" anchor="ctr"/>
          <a:lstStyle/>
          <a:p>
            <a:pPr algn="l"/>
            <a:endParaRPr lang="en-US" sz="1100"/>
          </a:p>
        </p:txBody>
      </p:sp>
      <p:sp>
        <p:nvSpPr>
          <p:cNvPr id="28" name="Freeform 5"/>
          <p:cNvSpPr/>
          <p:nvPr/>
        </p:nvSpPr>
        <p:spPr>
          <a:xfrm>
            <a:off x="3489960" y="1509395"/>
            <a:ext cx="3820795" cy="4003040"/>
          </a:xfrm>
          <a:custGeom>
            <a:avLst/>
            <a:gdLst/>
            <a:ahLst/>
            <a:cxnLst/>
            <a:rect l="l" t="t" r="r" b="b"/>
            <a:pathLst>
              <a:path w="3089489" h="3236891">
                <a:moveTo>
                  <a:pt x="2472" y="1618445"/>
                </a:moveTo>
                <a:cubicBezTo>
                  <a:pt x="0" y="1065801"/>
                  <a:pt x="293414" y="554076"/>
                  <a:pt x="771611" y="277038"/>
                </a:cubicBezTo>
                <a:cubicBezTo>
                  <a:pt x="1249807" y="0"/>
                  <a:pt x="1839683" y="0"/>
                  <a:pt x="2317880" y="277038"/>
                </a:cubicBezTo>
                <a:cubicBezTo>
                  <a:pt x="2796076" y="554076"/>
                  <a:pt x="3089490" y="1065801"/>
                  <a:pt x="3087018" y="1618445"/>
                </a:cubicBezTo>
                <a:cubicBezTo>
                  <a:pt x="3089490" y="2171090"/>
                  <a:pt x="2796076" y="2682814"/>
                  <a:pt x="2317880" y="2959853"/>
                </a:cubicBezTo>
                <a:cubicBezTo>
                  <a:pt x="1839683" y="3236891"/>
                  <a:pt x="1249807" y="3236891"/>
                  <a:pt x="771611" y="2959853"/>
                </a:cubicBezTo>
                <a:cubicBezTo>
                  <a:pt x="293414" y="2682814"/>
                  <a:pt x="0" y="2171090"/>
                  <a:pt x="2472" y="1618445"/>
                </a:cubicBezTo>
                <a:close/>
              </a:path>
            </a:pathLst>
          </a:custGeom>
          <a:solidFill>
            <a:srgbClr val="FFFFFF">
              <a:alpha val="0"/>
            </a:srgbClr>
          </a:solidFill>
          <a:ln w="6350">
            <a:solidFill>
              <a:srgbClr val="212121">
                <a:alpha val="34117"/>
              </a:srgbClr>
            </a:solidFill>
            <a:prstDash val="solid"/>
            <a:miter/>
          </a:ln>
        </p:spPr>
        <p:txBody>
          <a:bodyPr lIns="127000" rIns="127000" rtlCol="0" anchor="ctr"/>
          <a:lstStyle/>
          <a:p>
            <a:pPr algn="l"/>
            <a:endParaRPr lang="en-US" sz="1100"/>
          </a:p>
        </p:txBody>
      </p:sp>
      <p:sp>
        <p:nvSpPr>
          <p:cNvPr id="29" name="Freeform 6"/>
          <p:cNvSpPr/>
          <p:nvPr/>
        </p:nvSpPr>
        <p:spPr>
          <a:xfrm>
            <a:off x="4704080" y="2736215"/>
            <a:ext cx="1392555" cy="1549400"/>
          </a:xfrm>
          <a:custGeom>
            <a:avLst/>
            <a:gdLst/>
            <a:ahLst/>
            <a:cxnLst/>
            <a:rect l="l" t="t" r="r" b="b"/>
            <a:pathLst>
              <a:path w="863631" h="960569">
                <a:moveTo>
                  <a:pt x="863631" y="720427"/>
                </a:moveTo>
                <a:lnTo>
                  <a:pt x="431815" y="960569"/>
                </a:lnTo>
                <a:lnTo>
                  <a:pt x="0" y="720427"/>
                </a:lnTo>
                <a:lnTo>
                  <a:pt x="0" y="240142"/>
                </a:lnTo>
                <a:lnTo>
                  <a:pt x="431815" y="0"/>
                </a:lnTo>
                <a:lnTo>
                  <a:pt x="863631" y="240142"/>
                </a:lnTo>
                <a:lnTo>
                  <a:pt x="863631" y="720427"/>
                </a:lnTo>
                <a:close/>
              </a:path>
            </a:pathLst>
          </a:custGeom>
          <a:solidFill>
            <a:srgbClr val="FFFFFF"/>
          </a:solidFill>
          <a:ln w="25400">
            <a:solidFill>
              <a:srgbClr val="212121"/>
            </a:solidFill>
            <a:prstDash val="solid"/>
            <a:miter/>
          </a:ln>
        </p:spPr>
        <p:txBody>
          <a:bodyPr lIns="127000" rIns="127000" rtlCol="0" anchor="ctr"/>
          <a:lstStyle/>
          <a:p>
            <a:pPr algn="l"/>
            <a:endParaRPr lang="en-US" sz="1100"/>
          </a:p>
        </p:txBody>
      </p:sp>
      <p:sp>
        <p:nvSpPr>
          <p:cNvPr id="31" name="Freeform 8"/>
          <p:cNvSpPr/>
          <p:nvPr/>
        </p:nvSpPr>
        <p:spPr>
          <a:xfrm>
            <a:off x="5234940" y="2166620"/>
            <a:ext cx="285775" cy="348818"/>
          </a:xfrm>
          <a:custGeom>
            <a:avLst/>
            <a:gdLst/>
            <a:ahLst/>
            <a:cxnLst/>
            <a:rect l="l" t="t" r="r" b="b"/>
            <a:pathLst>
              <a:path w="285775" h="348818">
                <a:moveTo>
                  <a:pt x="85750" y="0"/>
                </a:moveTo>
                <a:lnTo>
                  <a:pt x="200025" y="0"/>
                </a:lnTo>
                <a:lnTo>
                  <a:pt x="200025" y="205905"/>
                </a:lnTo>
                <a:lnTo>
                  <a:pt x="285775" y="205905"/>
                </a:lnTo>
                <a:lnTo>
                  <a:pt x="142888" y="348818"/>
                </a:lnTo>
                <a:lnTo>
                  <a:pt x="0" y="205905"/>
                </a:lnTo>
                <a:lnTo>
                  <a:pt x="85750" y="205905"/>
                </a:lnTo>
                <a:close/>
              </a:path>
            </a:pathLst>
          </a:custGeom>
          <a:solidFill>
            <a:srgbClr val="212121"/>
          </a:solidFill>
        </p:spPr>
        <p:txBody>
          <a:bodyPr lIns="127000" rIns="127000" rtlCol="0" anchor="ctr"/>
          <a:lstStyle/>
          <a:p>
            <a:pPr algn="l"/>
            <a:endParaRPr lang="en-US" sz="1100"/>
          </a:p>
        </p:txBody>
      </p:sp>
      <p:sp>
        <p:nvSpPr>
          <p:cNvPr id="32" name="Freeform 9"/>
          <p:cNvSpPr/>
          <p:nvPr/>
        </p:nvSpPr>
        <p:spPr>
          <a:xfrm rot="13500000">
            <a:off x="4336415" y="3914140"/>
            <a:ext cx="285775" cy="348818"/>
          </a:xfrm>
          <a:custGeom>
            <a:avLst/>
            <a:gdLst/>
            <a:ahLst/>
            <a:cxnLst/>
            <a:rect l="l" t="t" r="r" b="b"/>
            <a:pathLst>
              <a:path w="285775" h="348818">
                <a:moveTo>
                  <a:pt x="85750" y="0"/>
                </a:moveTo>
                <a:lnTo>
                  <a:pt x="200025" y="0"/>
                </a:lnTo>
                <a:lnTo>
                  <a:pt x="200025" y="205905"/>
                </a:lnTo>
                <a:lnTo>
                  <a:pt x="285775" y="205905"/>
                </a:lnTo>
                <a:lnTo>
                  <a:pt x="142888" y="348818"/>
                </a:lnTo>
                <a:lnTo>
                  <a:pt x="0" y="205905"/>
                </a:lnTo>
                <a:lnTo>
                  <a:pt x="85750" y="205905"/>
                </a:lnTo>
                <a:close/>
              </a:path>
            </a:pathLst>
          </a:custGeom>
          <a:solidFill>
            <a:srgbClr val="212121"/>
          </a:solidFill>
        </p:spPr>
        <p:txBody>
          <a:bodyPr lIns="127000" rIns="127000" rtlCol="0" anchor="ctr"/>
          <a:lstStyle/>
          <a:p>
            <a:pPr algn="l"/>
            <a:endParaRPr lang="en-US" sz="1100"/>
          </a:p>
        </p:txBody>
      </p:sp>
      <p:sp>
        <p:nvSpPr>
          <p:cNvPr id="33" name="Freeform 10"/>
          <p:cNvSpPr/>
          <p:nvPr/>
        </p:nvSpPr>
        <p:spPr>
          <a:xfrm rot="8100000">
            <a:off x="6177915" y="3914140"/>
            <a:ext cx="285775" cy="348818"/>
          </a:xfrm>
          <a:custGeom>
            <a:avLst/>
            <a:gdLst/>
            <a:ahLst/>
            <a:cxnLst/>
            <a:rect l="l" t="t" r="r" b="b"/>
            <a:pathLst>
              <a:path w="285775" h="348818">
                <a:moveTo>
                  <a:pt x="85750" y="0"/>
                </a:moveTo>
                <a:lnTo>
                  <a:pt x="200025" y="0"/>
                </a:lnTo>
                <a:lnTo>
                  <a:pt x="200025" y="205905"/>
                </a:lnTo>
                <a:lnTo>
                  <a:pt x="285775" y="205905"/>
                </a:lnTo>
                <a:lnTo>
                  <a:pt x="142888" y="348818"/>
                </a:lnTo>
                <a:lnTo>
                  <a:pt x="0" y="205905"/>
                </a:lnTo>
                <a:lnTo>
                  <a:pt x="85750" y="205905"/>
                </a:lnTo>
                <a:close/>
              </a:path>
            </a:pathLst>
          </a:custGeom>
          <a:solidFill>
            <a:srgbClr val="212121"/>
          </a:solidFill>
        </p:spPr>
        <p:txBody>
          <a:bodyPr lIns="127000" rIns="127000" rtlCol="0" anchor="ctr"/>
          <a:lstStyle/>
          <a:p>
            <a:pPr algn="l"/>
            <a:endParaRPr lang="en-US" sz="1100"/>
          </a:p>
        </p:txBody>
      </p:sp>
      <p:sp>
        <p:nvSpPr>
          <p:cNvPr id="34" name="TextBox 11"/>
          <p:cNvSpPr txBox="1"/>
          <p:nvPr/>
        </p:nvSpPr>
        <p:spPr>
          <a:xfrm>
            <a:off x="4905375" y="3079750"/>
            <a:ext cx="948690" cy="856615"/>
          </a:xfrm>
          <a:prstGeom prst="rect">
            <a:avLst/>
          </a:prstGeom>
        </p:spPr>
        <p:txBody>
          <a:bodyPr wrap="square" lIns="0" tIns="0" rIns="0" bIns="0" rtlCol="0" anchor="ctr">
            <a:spAutoFit/>
          </a:bodyPr>
          <a:lstStyle/>
          <a:p>
            <a:pPr algn="ctr" latinLnBrk="1">
              <a:lnSpc>
                <a:spcPct val="116000"/>
              </a:lnSpc>
            </a:pPr>
            <a:r>
              <a:rPr lang="zh-CN" altLang="en-US" sz="2400" b="1">
                <a:solidFill>
                  <a:schemeClr val="tx2">
                    <a:lumMod val="75000"/>
                  </a:schemeClr>
                </a:solidFill>
                <a:latin typeface="微软雅黑" panose="020B0503020204020204" charset="-122"/>
                <a:ea typeface="微软雅黑" panose="020B0503020204020204" charset="-122"/>
              </a:rPr>
              <a:t>基本控制结构</a:t>
            </a:r>
            <a:endParaRPr lang="zh-CN" altLang="en-US" sz="2400" b="1">
              <a:solidFill>
                <a:schemeClr val="tx2">
                  <a:lumMod val="75000"/>
                </a:schemeClr>
              </a:solidFill>
              <a:latin typeface="微软雅黑" panose="020B0503020204020204" charset="-122"/>
              <a:ea typeface="微软雅黑" panose="020B0503020204020204" charset="-122"/>
            </a:endParaRPr>
          </a:p>
        </p:txBody>
      </p:sp>
      <p:sp>
        <p:nvSpPr>
          <p:cNvPr id="37" name="Freeform 14"/>
          <p:cNvSpPr/>
          <p:nvPr/>
        </p:nvSpPr>
        <p:spPr>
          <a:xfrm>
            <a:off x="800100" y="508000"/>
            <a:ext cx="520394" cy="573018"/>
          </a:xfrm>
          <a:custGeom>
            <a:avLst/>
            <a:gdLst/>
            <a:ahLst/>
            <a:cxnLst/>
            <a:rect l="l" t="t" r="r" b="b"/>
            <a:pathLst>
              <a:path w="520394" h="573018">
                <a:moveTo>
                  <a:pt x="520394" y="429764"/>
                </a:moveTo>
                <a:lnTo>
                  <a:pt x="260197" y="573018"/>
                </a:lnTo>
                <a:lnTo>
                  <a:pt x="0" y="429764"/>
                </a:lnTo>
                <a:lnTo>
                  <a:pt x="0" y="143255"/>
                </a:lnTo>
                <a:lnTo>
                  <a:pt x="260197" y="0"/>
                </a:lnTo>
                <a:lnTo>
                  <a:pt x="520394" y="143255"/>
                </a:lnTo>
                <a:lnTo>
                  <a:pt x="520394" y="429764"/>
                </a:lnTo>
                <a:close/>
              </a:path>
            </a:pathLst>
          </a:custGeom>
          <a:solidFill>
            <a:srgbClr val="212121"/>
          </a:solidFill>
          <a:ln w="25400">
            <a:solidFill>
              <a:srgbClr val="212121"/>
            </a:solidFill>
            <a:prstDash val="solid"/>
            <a:miter/>
          </a:ln>
        </p:spPr>
        <p:txBody>
          <a:bodyPr lIns="127000" rIns="127000" rtlCol="0" anchor="ctr"/>
          <a:lstStyle/>
          <a:p>
            <a:pPr algn="l"/>
            <a:endParaRPr lang="en-US" sz="1100"/>
          </a:p>
        </p:txBody>
      </p:sp>
      <p:sp>
        <p:nvSpPr>
          <p:cNvPr id="38" name="Freeform 15"/>
          <p:cNvSpPr/>
          <p:nvPr/>
        </p:nvSpPr>
        <p:spPr>
          <a:xfrm>
            <a:off x="635000" y="419100"/>
            <a:ext cx="596993" cy="663611"/>
          </a:xfrm>
          <a:custGeom>
            <a:avLst/>
            <a:gdLst/>
            <a:ahLst/>
            <a:cxnLst/>
            <a:rect l="l" t="t" r="r" b="b"/>
            <a:pathLst>
              <a:path w="596993" h="663611">
                <a:moveTo>
                  <a:pt x="596993" y="497708"/>
                </a:moveTo>
                <a:lnTo>
                  <a:pt x="298497" y="663611"/>
                </a:lnTo>
                <a:lnTo>
                  <a:pt x="0" y="497708"/>
                </a:lnTo>
                <a:lnTo>
                  <a:pt x="0" y="165903"/>
                </a:lnTo>
                <a:lnTo>
                  <a:pt x="298497" y="0"/>
                </a:lnTo>
                <a:lnTo>
                  <a:pt x="596993" y="165903"/>
                </a:lnTo>
                <a:lnTo>
                  <a:pt x="596993" y="497708"/>
                </a:lnTo>
                <a:close/>
              </a:path>
            </a:pathLst>
          </a:custGeom>
          <a:solidFill>
            <a:srgbClr val="FFFFFF"/>
          </a:solidFill>
          <a:ln w="25400">
            <a:solidFill>
              <a:srgbClr val="212121"/>
            </a:solidFill>
            <a:prstDash val="solid"/>
            <a:miter/>
          </a:ln>
        </p:spPr>
        <p:txBody>
          <a:bodyPr lIns="127000" rIns="127000" rtlCol="0" anchor="ctr"/>
          <a:lstStyle/>
          <a:p>
            <a:pPr algn="l"/>
            <a:endParaRPr lang="en-US" sz="1100"/>
          </a:p>
        </p:txBody>
      </p:sp>
      <p:sp>
        <p:nvSpPr>
          <p:cNvPr id="39" name="Freeform 16"/>
          <p:cNvSpPr/>
          <p:nvPr/>
        </p:nvSpPr>
        <p:spPr>
          <a:xfrm rot="5400000">
            <a:off x="812800" y="609600"/>
            <a:ext cx="332880" cy="262268"/>
          </a:xfrm>
          <a:custGeom>
            <a:avLst/>
            <a:gdLst/>
            <a:ahLst/>
            <a:cxnLst/>
            <a:rect l="l" t="t" r="r" b="b"/>
            <a:pathLst>
              <a:path w="332880" h="262268">
                <a:moveTo>
                  <a:pt x="0" y="262268"/>
                </a:moveTo>
                <a:lnTo>
                  <a:pt x="332880" y="262268"/>
                </a:lnTo>
                <a:lnTo>
                  <a:pt x="166421" y="0"/>
                </a:lnTo>
                <a:close/>
              </a:path>
            </a:pathLst>
          </a:custGeom>
          <a:solidFill>
            <a:srgbClr val="000000"/>
          </a:solidFill>
        </p:spPr>
        <p:txBody>
          <a:bodyPr lIns="127000" rIns="127000" rtlCol="0" anchor="ctr"/>
          <a:lstStyle/>
          <a:p>
            <a:pPr algn="l"/>
            <a:endParaRPr lang="en-US" sz="1100"/>
          </a:p>
        </p:txBody>
      </p:sp>
      <p:sp>
        <p:nvSpPr>
          <p:cNvPr id="40" name="Freeform 17"/>
          <p:cNvSpPr/>
          <p:nvPr/>
        </p:nvSpPr>
        <p:spPr>
          <a:xfrm>
            <a:off x="1333500" y="355600"/>
            <a:ext cx="154204" cy="171997"/>
          </a:xfrm>
          <a:custGeom>
            <a:avLst/>
            <a:gdLst/>
            <a:ahLst/>
            <a:cxnLst/>
            <a:rect l="l" t="t" r="r" b="b"/>
            <a:pathLst>
              <a:path w="154204" h="171997">
                <a:moveTo>
                  <a:pt x="154204" y="128998"/>
                </a:moveTo>
                <a:lnTo>
                  <a:pt x="77102" y="171997"/>
                </a:lnTo>
                <a:lnTo>
                  <a:pt x="0" y="128998"/>
                </a:lnTo>
                <a:lnTo>
                  <a:pt x="0" y="42999"/>
                </a:lnTo>
                <a:lnTo>
                  <a:pt x="77102" y="0"/>
                </a:lnTo>
                <a:lnTo>
                  <a:pt x="154204" y="42999"/>
                </a:lnTo>
                <a:lnTo>
                  <a:pt x="154204" y="128998"/>
                </a:lnTo>
                <a:close/>
              </a:path>
            </a:pathLst>
          </a:custGeom>
          <a:solidFill>
            <a:srgbClr val="FFFFFF"/>
          </a:solidFill>
          <a:ln w="25400">
            <a:solidFill>
              <a:srgbClr val="212121"/>
            </a:solidFill>
            <a:prstDash val="solid"/>
            <a:miter/>
          </a:ln>
        </p:spPr>
        <p:txBody>
          <a:bodyPr lIns="127000" rIns="127000" rtlCol="0" anchor="ctr"/>
          <a:lstStyle/>
          <a:p>
            <a:pPr algn="l"/>
            <a:endParaRPr lang="en-US" sz="1100"/>
          </a:p>
        </p:txBody>
      </p:sp>
      <p:sp>
        <p:nvSpPr>
          <p:cNvPr id="41" name="Freeform 18"/>
          <p:cNvSpPr/>
          <p:nvPr/>
        </p:nvSpPr>
        <p:spPr>
          <a:xfrm>
            <a:off x="1181100" y="952500"/>
            <a:ext cx="260434" cy="168516"/>
          </a:xfrm>
          <a:custGeom>
            <a:avLst/>
            <a:gdLst/>
            <a:ahLst/>
            <a:cxnLst/>
            <a:rect l="l" t="t" r="r" b="b"/>
            <a:pathLst>
              <a:path w="260434" h="168516">
                <a:moveTo>
                  <a:pt x="0" y="168516"/>
                </a:moveTo>
                <a:lnTo>
                  <a:pt x="260434" y="0"/>
                </a:lnTo>
              </a:path>
            </a:pathLst>
          </a:custGeom>
          <a:solidFill>
            <a:srgbClr val="000000"/>
          </a:solidFill>
          <a:ln w="25400">
            <a:solidFill>
              <a:srgbClr val="000000"/>
            </a:solidFill>
            <a:prstDash val="solid"/>
            <a:headEnd type="none" w="med" len="med"/>
            <a:tailEnd type="none" w="med" len="med"/>
          </a:ln>
        </p:spPr>
      </p:sp>
      <p:sp>
        <p:nvSpPr>
          <p:cNvPr id="43" name="TextBox 20"/>
          <p:cNvSpPr txBox="1"/>
          <p:nvPr/>
        </p:nvSpPr>
        <p:spPr>
          <a:xfrm>
            <a:off x="1587500" y="483553"/>
            <a:ext cx="4175125" cy="430530"/>
          </a:xfrm>
          <a:prstGeom prst="rect">
            <a:avLst/>
          </a:prstGeom>
        </p:spPr>
        <p:txBody>
          <a:bodyPr wrap="square" lIns="0" tIns="0" rIns="0" bIns="0" rtlCol="0" anchor="ctr">
            <a:spAutoFit/>
          </a:bodyPr>
          <a:lstStyle/>
          <a:p>
            <a:pPr algn="l" latinLnBrk="1">
              <a:lnSpc>
                <a:spcPct val="100000"/>
              </a:lnSpc>
            </a:pPr>
            <a:r>
              <a:rPr lang="zh-CN" altLang="en-US" sz="2800" b="1">
                <a:solidFill>
                  <a:schemeClr val="tx2">
                    <a:lumMod val="75000"/>
                  </a:schemeClr>
                </a:solidFill>
                <a:latin typeface="微软雅黑" panose="020B0503020204020204" charset="-122"/>
                <a:ea typeface="微软雅黑" panose="020B0503020204020204" charset="-122"/>
                <a:sym typeface="+mn-ea"/>
              </a:rPr>
              <a:t>算法的</a:t>
            </a:r>
            <a:r>
              <a:rPr lang="zh-CN" sz="2800" b="1">
                <a:solidFill>
                  <a:schemeClr val="tx2">
                    <a:lumMod val="75000"/>
                  </a:schemeClr>
                </a:solidFill>
                <a:latin typeface="微软雅黑" panose="020B0503020204020204" charset="-122"/>
                <a:ea typeface="微软雅黑" panose="020B0503020204020204" charset="-122"/>
                <a:sym typeface="+mn-ea"/>
              </a:rPr>
              <a:t>基本控制结构</a:t>
            </a:r>
            <a:endParaRPr lang="zh-CN" sz="2800" b="1">
              <a:solidFill>
                <a:schemeClr val="tx2">
                  <a:lumMod val="75000"/>
                </a:schemeClr>
              </a:solidFill>
              <a:latin typeface="微软雅黑" panose="020B0503020204020204" charset="-122"/>
              <a:ea typeface="微软雅黑" panose="020B0503020204020204" charset="-122"/>
              <a:sym typeface="+mn-ea"/>
            </a:endParaRPr>
          </a:p>
        </p:txBody>
      </p:sp>
      <p:sp>
        <p:nvSpPr>
          <p:cNvPr id="3" name="文本框 2"/>
          <p:cNvSpPr txBox="1"/>
          <p:nvPr/>
        </p:nvSpPr>
        <p:spPr>
          <a:xfrm>
            <a:off x="4441190" y="1354455"/>
            <a:ext cx="2104390" cy="645160"/>
          </a:xfrm>
          <a:prstGeom prst="rect">
            <a:avLst/>
          </a:prstGeom>
          <a:solidFill>
            <a:schemeClr val="bg1"/>
          </a:solidFill>
        </p:spPr>
        <p:txBody>
          <a:bodyPr wrap="square" rtlCol="0">
            <a:spAutoFit/>
          </a:bodyPr>
          <a:p>
            <a:r>
              <a:rPr lang="zh-CN" sz="3600" b="1">
                <a:solidFill>
                  <a:schemeClr val="tx2">
                    <a:lumMod val="60000"/>
                    <a:lumOff val="40000"/>
                  </a:schemeClr>
                </a:solidFill>
                <a:effectLst>
                  <a:outerShdw blurRad="63500" sx="102000" sy="102000" algn="ctr" rotWithShape="0">
                    <a:prstClr val="black">
                      <a:alpha val="40000"/>
                    </a:prstClr>
                  </a:outerShdw>
                </a:effectLst>
                <a:latin typeface="微软雅黑" panose="020B0503020204020204" charset="-122"/>
                <a:ea typeface="微软雅黑" panose="020B0503020204020204" charset="-122"/>
              </a:rPr>
              <a:t>顺序结构</a:t>
            </a:r>
            <a:endParaRPr lang="zh-CN" sz="3600" b="1">
              <a:solidFill>
                <a:schemeClr val="tx2">
                  <a:lumMod val="60000"/>
                  <a:lumOff val="40000"/>
                </a:schemeClr>
              </a:solidFill>
              <a:effectLst>
                <a:outerShdw blurRad="63500" sx="102000" sy="102000" algn="ctr" rotWithShape="0">
                  <a:prstClr val="black">
                    <a:alpha val="40000"/>
                  </a:prstClr>
                </a:outerShdw>
              </a:effectLst>
              <a:latin typeface="微软雅黑" panose="020B0503020204020204" charset="-122"/>
              <a:ea typeface="微软雅黑" panose="020B0503020204020204" charset="-122"/>
            </a:endParaRPr>
          </a:p>
        </p:txBody>
      </p:sp>
      <p:sp>
        <p:nvSpPr>
          <p:cNvPr id="4" name="文本框 3"/>
          <p:cNvSpPr txBox="1"/>
          <p:nvPr/>
        </p:nvSpPr>
        <p:spPr>
          <a:xfrm>
            <a:off x="2599690" y="4469765"/>
            <a:ext cx="2104390" cy="645160"/>
          </a:xfrm>
          <a:prstGeom prst="rect">
            <a:avLst/>
          </a:prstGeom>
          <a:solidFill>
            <a:schemeClr val="bg1"/>
          </a:solidFill>
        </p:spPr>
        <p:txBody>
          <a:bodyPr wrap="square" rtlCol="0">
            <a:spAutoFit/>
          </a:bodyPr>
          <a:p>
            <a:r>
              <a:rPr lang="zh-CN" sz="3600" b="1">
                <a:solidFill>
                  <a:schemeClr val="tx2">
                    <a:lumMod val="60000"/>
                    <a:lumOff val="40000"/>
                  </a:schemeClr>
                </a:solidFill>
                <a:effectLst>
                  <a:outerShdw blurRad="63500" sx="102000" sy="102000" algn="ctr" rotWithShape="0">
                    <a:prstClr val="black">
                      <a:alpha val="40000"/>
                    </a:prstClr>
                  </a:outerShdw>
                </a:effectLst>
                <a:latin typeface="微软雅黑" panose="020B0503020204020204" charset="-122"/>
                <a:ea typeface="微软雅黑" panose="020B0503020204020204" charset="-122"/>
              </a:rPr>
              <a:t>选择结构</a:t>
            </a:r>
            <a:endParaRPr lang="zh-CN" sz="3600" b="1">
              <a:solidFill>
                <a:schemeClr val="tx2">
                  <a:lumMod val="60000"/>
                  <a:lumOff val="40000"/>
                </a:schemeClr>
              </a:solidFill>
              <a:effectLst>
                <a:outerShdw blurRad="63500" sx="102000" sy="102000" algn="ctr" rotWithShape="0">
                  <a:prstClr val="black">
                    <a:alpha val="40000"/>
                  </a:prstClr>
                </a:outerShdw>
              </a:effectLst>
              <a:latin typeface="微软雅黑" panose="020B0503020204020204" charset="-122"/>
              <a:ea typeface="微软雅黑" panose="020B0503020204020204" charset="-122"/>
            </a:endParaRPr>
          </a:p>
        </p:txBody>
      </p:sp>
      <p:sp>
        <p:nvSpPr>
          <p:cNvPr id="5" name="文本框 4"/>
          <p:cNvSpPr txBox="1"/>
          <p:nvPr/>
        </p:nvSpPr>
        <p:spPr>
          <a:xfrm>
            <a:off x="6096635" y="4469765"/>
            <a:ext cx="2104390" cy="645160"/>
          </a:xfrm>
          <a:prstGeom prst="rect">
            <a:avLst/>
          </a:prstGeom>
          <a:solidFill>
            <a:schemeClr val="bg1"/>
          </a:solidFill>
        </p:spPr>
        <p:txBody>
          <a:bodyPr wrap="square" rtlCol="0">
            <a:spAutoFit/>
          </a:bodyPr>
          <a:p>
            <a:r>
              <a:rPr lang="zh-CN" sz="3600" b="1">
                <a:solidFill>
                  <a:schemeClr val="tx2">
                    <a:lumMod val="60000"/>
                    <a:lumOff val="40000"/>
                  </a:schemeClr>
                </a:solidFill>
                <a:effectLst>
                  <a:outerShdw blurRad="63500" sx="102000" sy="102000" algn="ctr" rotWithShape="0">
                    <a:prstClr val="black">
                      <a:alpha val="40000"/>
                    </a:prstClr>
                  </a:outerShdw>
                </a:effectLst>
                <a:latin typeface="微软雅黑" panose="020B0503020204020204" charset="-122"/>
                <a:ea typeface="微软雅黑" panose="020B0503020204020204" charset="-122"/>
              </a:rPr>
              <a:t>循环结构</a:t>
            </a:r>
            <a:endParaRPr lang="zh-CN" sz="3600" b="1">
              <a:solidFill>
                <a:schemeClr val="tx2">
                  <a:lumMod val="60000"/>
                  <a:lumOff val="40000"/>
                </a:schemeClr>
              </a:solidFill>
              <a:effectLst>
                <a:outerShdw blurRad="63500" sx="102000" sy="102000" algn="ctr" rotWithShape="0">
                  <a:prstClr val="black">
                    <a:alpha val="40000"/>
                  </a:prstClr>
                </a:outerShdw>
              </a:effectLst>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med" p14:dur="750"/>
    </mc:Choice>
    <mc:Fallback>
      <p:transition spd="med"/>
    </mc:Fallback>
  </mc:AlternateContent>
  <p:timing>
    <p:tnLst>
      <p:par>
        <p:cTn id="1" dur="indefinite" restart="never" nodeType="tmRoot">
          <p:childTnLst>
            <p:seq concurrent="0"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1000"/>
                                        <p:tgtEl>
                                          <p:spTgt spid="2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1000"/>
                                        <p:tgtEl>
                                          <p:spTgt spid="3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10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1000"/>
                                        <p:tgtEl>
                                          <p:spTgt spid="3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1000"/>
                                        <p:tgtEl>
                                          <p:spTgt spid="3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fade">
                                      <p:cBhvr>
                                        <p:cTn id="25" dur="1000"/>
                                        <p:tgtEl>
                                          <p:spTgt spid="3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fade">
                                      <p:cBhvr>
                                        <p:cTn id="28" dur="1000"/>
                                        <p:tgtEl>
                                          <p:spTgt spid="3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fade">
                                      <p:cBhvr>
                                        <p:cTn id="31" dur="1000"/>
                                        <p:tgtEl>
                                          <p:spTgt spid="3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0"/>
                                        </p:tgtEl>
                                        <p:attrNameLst>
                                          <p:attrName>style.visibility</p:attrName>
                                        </p:attrNameLst>
                                      </p:cBhvr>
                                      <p:to>
                                        <p:strVal val="visible"/>
                                      </p:to>
                                    </p:set>
                                    <p:animEffect transition="in" filter="fade">
                                      <p:cBhvr>
                                        <p:cTn id="34" dur="1000"/>
                                        <p:tgtEl>
                                          <p:spTgt spid="40"/>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fade">
                                      <p:cBhvr>
                                        <p:cTn id="37" dur="1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bldLvl="0" animBg="1"/>
      <p:bldP spid="29" grpId="0" bldLvl="0" animBg="1"/>
      <p:bldP spid="31" grpId="0" bldLvl="0" animBg="1"/>
      <p:bldP spid="32" grpId="0" bldLvl="0" animBg="1"/>
      <p:bldP spid="33" grpId="0" bldLvl="0" animBg="1"/>
      <p:bldP spid="34" grpId="0" animBg="1"/>
      <p:bldP spid="37" grpId="0" animBg="1"/>
      <p:bldP spid="38" grpId="0" animBg="1"/>
      <p:bldP spid="39" grpId="0" animBg="1"/>
      <p:bldP spid="40" grpId="0" animBg="1"/>
      <p:bldP spid="4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1"/>
          <a:stretch>
            <a:fillRect l="-12" r="-12"/>
          </a:stretch>
        </a:blipFill>
        <a:effectLst/>
      </p:bgPr>
    </p:bg>
    <p:spTree>
      <p:nvGrpSpPr>
        <p:cNvPr id="1" name=""/>
        <p:cNvGrpSpPr/>
        <p:nvPr/>
      </p:nvGrpSpPr>
      <p:grpSpPr>
        <a:xfrm>
          <a:off x="0" y="0"/>
          <a:ext cx="0" cy="0"/>
          <a:chOff x="0" y="0"/>
          <a:chExt cx="0" cy="0"/>
        </a:xfrm>
      </p:grpSpPr>
      <p:sp>
        <p:nvSpPr>
          <p:cNvPr id="37" name="Freeform 14"/>
          <p:cNvSpPr/>
          <p:nvPr/>
        </p:nvSpPr>
        <p:spPr>
          <a:xfrm>
            <a:off x="800100" y="508000"/>
            <a:ext cx="520394" cy="573018"/>
          </a:xfrm>
          <a:custGeom>
            <a:avLst/>
            <a:gdLst/>
            <a:ahLst/>
            <a:cxnLst/>
            <a:rect l="l" t="t" r="r" b="b"/>
            <a:pathLst>
              <a:path w="520394" h="573018">
                <a:moveTo>
                  <a:pt x="520394" y="429764"/>
                </a:moveTo>
                <a:lnTo>
                  <a:pt x="260197" y="573018"/>
                </a:lnTo>
                <a:lnTo>
                  <a:pt x="0" y="429764"/>
                </a:lnTo>
                <a:lnTo>
                  <a:pt x="0" y="143255"/>
                </a:lnTo>
                <a:lnTo>
                  <a:pt x="260197" y="0"/>
                </a:lnTo>
                <a:lnTo>
                  <a:pt x="520394" y="143255"/>
                </a:lnTo>
                <a:lnTo>
                  <a:pt x="520394" y="429764"/>
                </a:lnTo>
                <a:close/>
              </a:path>
            </a:pathLst>
          </a:custGeom>
          <a:solidFill>
            <a:srgbClr val="212121"/>
          </a:solidFill>
          <a:ln w="25400">
            <a:solidFill>
              <a:srgbClr val="212121"/>
            </a:solidFill>
            <a:prstDash val="solid"/>
            <a:miter/>
          </a:ln>
        </p:spPr>
        <p:txBody>
          <a:bodyPr lIns="127000" rIns="127000" rtlCol="0" anchor="ctr"/>
          <a:lstStyle/>
          <a:p>
            <a:pPr algn="l"/>
            <a:endParaRPr lang="en-US" sz="1100"/>
          </a:p>
        </p:txBody>
      </p:sp>
      <p:sp>
        <p:nvSpPr>
          <p:cNvPr id="38" name="Freeform 15"/>
          <p:cNvSpPr/>
          <p:nvPr/>
        </p:nvSpPr>
        <p:spPr>
          <a:xfrm>
            <a:off x="635000" y="419100"/>
            <a:ext cx="596993" cy="663611"/>
          </a:xfrm>
          <a:custGeom>
            <a:avLst/>
            <a:gdLst/>
            <a:ahLst/>
            <a:cxnLst/>
            <a:rect l="l" t="t" r="r" b="b"/>
            <a:pathLst>
              <a:path w="596993" h="663611">
                <a:moveTo>
                  <a:pt x="596993" y="497708"/>
                </a:moveTo>
                <a:lnTo>
                  <a:pt x="298497" y="663611"/>
                </a:lnTo>
                <a:lnTo>
                  <a:pt x="0" y="497708"/>
                </a:lnTo>
                <a:lnTo>
                  <a:pt x="0" y="165903"/>
                </a:lnTo>
                <a:lnTo>
                  <a:pt x="298497" y="0"/>
                </a:lnTo>
                <a:lnTo>
                  <a:pt x="596993" y="165903"/>
                </a:lnTo>
                <a:lnTo>
                  <a:pt x="596993" y="497708"/>
                </a:lnTo>
                <a:close/>
              </a:path>
            </a:pathLst>
          </a:custGeom>
          <a:solidFill>
            <a:srgbClr val="FFFFFF"/>
          </a:solidFill>
          <a:ln w="25400">
            <a:solidFill>
              <a:srgbClr val="212121"/>
            </a:solidFill>
            <a:prstDash val="solid"/>
            <a:miter/>
          </a:ln>
        </p:spPr>
        <p:txBody>
          <a:bodyPr lIns="127000" rIns="127000" rtlCol="0" anchor="ctr"/>
          <a:lstStyle/>
          <a:p>
            <a:pPr algn="l"/>
            <a:endParaRPr lang="en-US" sz="1100"/>
          </a:p>
        </p:txBody>
      </p:sp>
      <p:sp>
        <p:nvSpPr>
          <p:cNvPr id="39" name="Freeform 16"/>
          <p:cNvSpPr/>
          <p:nvPr/>
        </p:nvSpPr>
        <p:spPr>
          <a:xfrm rot="5400000">
            <a:off x="812800" y="609600"/>
            <a:ext cx="332880" cy="262268"/>
          </a:xfrm>
          <a:custGeom>
            <a:avLst/>
            <a:gdLst/>
            <a:ahLst/>
            <a:cxnLst/>
            <a:rect l="l" t="t" r="r" b="b"/>
            <a:pathLst>
              <a:path w="332880" h="262268">
                <a:moveTo>
                  <a:pt x="0" y="262268"/>
                </a:moveTo>
                <a:lnTo>
                  <a:pt x="332880" y="262268"/>
                </a:lnTo>
                <a:lnTo>
                  <a:pt x="166421" y="0"/>
                </a:lnTo>
                <a:close/>
              </a:path>
            </a:pathLst>
          </a:custGeom>
          <a:solidFill>
            <a:srgbClr val="000000"/>
          </a:solidFill>
        </p:spPr>
        <p:txBody>
          <a:bodyPr lIns="127000" rIns="127000" rtlCol="0" anchor="ctr"/>
          <a:lstStyle/>
          <a:p>
            <a:pPr algn="l"/>
            <a:endParaRPr lang="en-US" sz="1100"/>
          </a:p>
        </p:txBody>
      </p:sp>
      <p:sp>
        <p:nvSpPr>
          <p:cNvPr id="40" name="Freeform 17"/>
          <p:cNvSpPr/>
          <p:nvPr/>
        </p:nvSpPr>
        <p:spPr>
          <a:xfrm>
            <a:off x="1333500" y="355600"/>
            <a:ext cx="154204" cy="171997"/>
          </a:xfrm>
          <a:custGeom>
            <a:avLst/>
            <a:gdLst/>
            <a:ahLst/>
            <a:cxnLst/>
            <a:rect l="l" t="t" r="r" b="b"/>
            <a:pathLst>
              <a:path w="154204" h="171997">
                <a:moveTo>
                  <a:pt x="154204" y="128998"/>
                </a:moveTo>
                <a:lnTo>
                  <a:pt x="77102" y="171997"/>
                </a:lnTo>
                <a:lnTo>
                  <a:pt x="0" y="128998"/>
                </a:lnTo>
                <a:lnTo>
                  <a:pt x="0" y="42999"/>
                </a:lnTo>
                <a:lnTo>
                  <a:pt x="77102" y="0"/>
                </a:lnTo>
                <a:lnTo>
                  <a:pt x="154204" y="42999"/>
                </a:lnTo>
                <a:lnTo>
                  <a:pt x="154204" y="128998"/>
                </a:lnTo>
                <a:close/>
              </a:path>
            </a:pathLst>
          </a:custGeom>
          <a:solidFill>
            <a:srgbClr val="FFFFFF"/>
          </a:solidFill>
          <a:ln w="25400">
            <a:solidFill>
              <a:srgbClr val="212121"/>
            </a:solidFill>
            <a:prstDash val="solid"/>
            <a:miter/>
          </a:ln>
        </p:spPr>
        <p:txBody>
          <a:bodyPr lIns="127000" rIns="127000" rtlCol="0" anchor="ctr"/>
          <a:lstStyle/>
          <a:p>
            <a:pPr algn="l"/>
            <a:endParaRPr lang="en-US" sz="1100"/>
          </a:p>
        </p:txBody>
      </p:sp>
      <p:sp>
        <p:nvSpPr>
          <p:cNvPr id="41" name="Freeform 18"/>
          <p:cNvSpPr/>
          <p:nvPr/>
        </p:nvSpPr>
        <p:spPr>
          <a:xfrm>
            <a:off x="1181100" y="952500"/>
            <a:ext cx="260434" cy="168516"/>
          </a:xfrm>
          <a:custGeom>
            <a:avLst/>
            <a:gdLst/>
            <a:ahLst/>
            <a:cxnLst/>
            <a:rect l="l" t="t" r="r" b="b"/>
            <a:pathLst>
              <a:path w="260434" h="168516">
                <a:moveTo>
                  <a:pt x="0" y="168516"/>
                </a:moveTo>
                <a:lnTo>
                  <a:pt x="260434" y="0"/>
                </a:lnTo>
              </a:path>
            </a:pathLst>
          </a:custGeom>
          <a:solidFill>
            <a:srgbClr val="000000"/>
          </a:solidFill>
          <a:ln w="25400">
            <a:solidFill>
              <a:srgbClr val="000000"/>
            </a:solidFill>
            <a:prstDash val="solid"/>
            <a:headEnd type="none" w="med" len="med"/>
            <a:tailEnd type="none" w="med" len="med"/>
          </a:ln>
        </p:spPr>
      </p:sp>
      <p:sp>
        <p:nvSpPr>
          <p:cNvPr id="43" name="TextBox 20"/>
          <p:cNvSpPr txBox="1"/>
          <p:nvPr/>
        </p:nvSpPr>
        <p:spPr>
          <a:xfrm>
            <a:off x="1587500" y="483553"/>
            <a:ext cx="4175125" cy="430530"/>
          </a:xfrm>
          <a:prstGeom prst="rect">
            <a:avLst/>
          </a:prstGeom>
        </p:spPr>
        <p:txBody>
          <a:bodyPr wrap="square" lIns="0" tIns="0" rIns="0" bIns="0" rtlCol="0" anchor="ctr">
            <a:spAutoFit/>
          </a:bodyPr>
          <a:lstStyle/>
          <a:p>
            <a:pPr latinLnBrk="1">
              <a:lnSpc>
                <a:spcPct val="100000"/>
              </a:lnSpc>
            </a:pPr>
            <a:r>
              <a:rPr lang="zh-CN" altLang="en-US" sz="2800" b="1">
                <a:solidFill>
                  <a:schemeClr val="tx2">
                    <a:lumMod val="75000"/>
                  </a:schemeClr>
                </a:solidFill>
                <a:latin typeface="微软雅黑" panose="020B0503020204020204" charset="-122"/>
                <a:ea typeface="微软雅黑" panose="020B0503020204020204" charset="-122"/>
                <a:sym typeface="+mn-ea"/>
              </a:rPr>
              <a:t>算法的</a:t>
            </a:r>
            <a:r>
              <a:rPr lang="zh-CN" sz="2800" b="1">
                <a:solidFill>
                  <a:schemeClr val="tx2">
                    <a:lumMod val="75000"/>
                  </a:schemeClr>
                </a:solidFill>
                <a:latin typeface="微软雅黑" panose="020B0503020204020204" charset="-122"/>
                <a:ea typeface="微软雅黑" panose="020B0503020204020204" charset="-122"/>
                <a:sym typeface="+mn-ea"/>
              </a:rPr>
              <a:t>顺序结构</a:t>
            </a:r>
            <a:endParaRPr lang="zh-CN" sz="2800" b="1">
              <a:solidFill>
                <a:schemeClr val="tx2">
                  <a:lumMod val="75000"/>
                </a:schemeClr>
              </a:solidFill>
              <a:latin typeface="微软雅黑" panose="020B0503020204020204" charset="-122"/>
              <a:ea typeface="微软雅黑" panose="020B0503020204020204" charset="-122"/>
              <a:sym typeface="+mn-ea"/>
            </a:endParaRPr>
          </a:p>
        </p:txBody>
      </p:sp>
      <p:pic>
        <p:nvPicPr>
          <p:cNvPr id="2" name="ECB019B1-382A-4266-B25C-5B523AA43C14-2" descr="qt_temp"/>
          <p:cNvPicPr>
            <a:picLocks noChangeAspect="1"/>
          </p:cNvPicPr>
          <p:nvPr/>
        </p:nvPicPr>
        <p:blipFill>
          <a:blip r:embed="rId2">
            <a:clrChange>
              <a:clrFrom>
                <a:srgbClr val="000000">
                  <a:alpha val="0"/>
                </a:srgbClr>
              </a:clrFrom>
              <a:clrTo>
                <a:srgbClr val="000000">
                  <a:alpha val="0"/>
                  <a:alpha val="0"/>
                </a:srgbClr>
              </a:clrTo>
            </a:clrChange>
          </a:blip>
          <a:stretch>
            <a:fillRect/>
          </a:stretch>
        </p:blipFill>
        <p:spPr>
          <a:xfrm>
            <a:off x="1320800" y="1585595"/>
            <a:ext cx="3240405" cy="3234690"/>
          </a:xfrm>
          <a:prstGeom prst="rect">
            <a:avLst/>
          </a:prstGeom>
        </p:spPr>
      </p:pic>
      <p:pic>
        <p:nvPicPr>
          <p:cNvPr id="8" name="ECB019B1-382A-4266-B25C-5B523AA43C14-8" descr="qt_temp"/>
          <p:cNvPicPr>
            <a:picLocks noChangeAspect="1"/>
          </p:cNvPicPr>
          <p:nvPr/>
        </p:nvPicPr>
        <p:blipFill>
          <a:blip r:embed="rId2"/>
          <a:stretch>
            <a:fillRect/>
          </a:stretch>
        </p:blipFill>
        <p:spPr>
          <a:xfrm>
            <a:off x="6053455" y="2094865"/>
            <a:ext cx="2925445" cy="3185795"/>
          </a:xfrm>
          <a:prstGeom prst="rect">
            <a:avLst/>
          </a:prstGeom>
        </p:spPr>
      </p:pic>
      <p:sp>
        <p:nvSpPr>
          <p:cNvPr id="9" name="文本框 8"/>
          <p:cNvSpPr txBox="1"/>
          <p:nvPr/>
        </p:nvSpPr>
        <p:spPr>
          <a:xfrm>
            <a:off x="5274310" y="1349375"/>
            <a:ext cx="4129405" cy="460375"/>
          </a:xfrm>
          <a:prstGeom prst="rect">
            <a:avLst/>
          </a:prstGeom>
          <a:noFill/>
        </p:spPr>
        <p:txBody>
          <a:bodyPr wrap="square" rtlCol="0">
            <a:spAutoFit/>
          </a:bodyPr>
          <a:p>
            <a:r>
              <a:rPr lang="en-US" sz="2400" b="1">
                <a:solidFill>
                  <a:srgbClr val="475278"/>
                </a:solidFill>
                <a:effectLst>
                  <a:reflection blurRad="6350" stA="55000" endA="300" endPos="45500" dir="5400000" sy="-100000" algn="bl" rotWithShape="0"/>
                </a:effectLst>
                <a:latin typeface="萝莉体 第二版" panose="02000500000000000000" pitchFamily="2" charset="-122"/>
                <a:ea typeface="萝莉体 第二版" panose="02000500000000000000" pitchFamily="2" charset="-122"/>
                <a:cs typeface="萝莉体 第二版" panose="02000500000000000000" pitchFamily="2" charset="-122"/>
              </a:rPr>
              <a:t>定义</a:t>
            </a:r>
            <a:r>
              <a:rPr lang="en-US" sz="2400" b="1">
                <a:solidFill>
                  <a:srgbClr val="475278"/>
                </a:solidFill>
                <a:latin typeface="萝莉体 第二版" panose="02000500000000000000" pitchFamily="2" charset="-122"/>
                <a:ea typeface="萝莉体 第二版" panose="02000500000000000000" pitchFamily="2" charset="-122"/>
                <a:cs typeface="萝莉体 第二版" panose="02000500000000000000" pitchFamily="2" charset="-122"/>
              </a:rPr>
              <a:t>：</a:t>
            </a:r>
            <a:r>
              <a:rPr lang="en-US" sz="2400">
                <a:solidFill>
                  <a:srgbClr val="475278"/>
                </a:solidFill>
                <a:latin typeface="萝莉体 第二版" panose="02000500000000000000" pitchFamily="2" charset="-122"/>
                <a:ea typeface="萝莉体 第二版" panose="02000500000000000000" pitchFamily="2" charset="-122"/>
                <a:cs typeface="萝莉体 第二版" panose="02000500000000000000" pitchFamily="2" charset="-122"/>
              </a:rPr>
              <a:t>自上而下、顺序执行</a:t>
            </a:r>
            <a:endParaRPr lang="en-US" sz="2400">
              <a:solidFill>
                <a:srgbClr val="475278"/>
              </a:solidFill>
              <a:latin typeface="萝莉体 第二版" panose="02000500000000000000" pitchFamily="2" charset="-122"/>
              <a:ea typeface="萝莉体 第二版" panose="02000500000000000000" pitchFamily="2" charset="-122"/>
              <a:cs typeface="萝莉体 第二版" panose="02000500000000000000" pitchFamily="2" charset="-122"/>
            </a:endParaRPr>
          </a:p>
        </p:txBody>
      </p:sp>
      <p:sp>
        <p:nvSpPr>
          <p:cNvPr id="10" name="文本框 9"/>
          <p:cNvSpPr txBox="1"/>
          <p:nvPr/>
        </p:nvSpPr>
        <p:spPr>
          <a:xfrm>
            <a:off x="5274310" y="2037715"/>
            <a:ext cx="4129405" cy="460375"/>
          </a:xfrm>
          <a:prstGeom prst="rect">
            <a:avLst/>
          </a:prstGeom>
          <a:noFill/>
        </p:spPr>
        <p:txBody>
          <a:bodyPr wrap="square" rtlCol="0">
            <a:spAutoFit/>
          </a:bodyPr>
          <a:p>
            <a:r>
              <a:rPr lang="zh-CN" altLang="en-US" sz="2400" b="1">
                <a:solidFill>
                  <a:srgbClr val="475278"/>
                </a:solidFill>
                <a:effectLst>
                  <a:reflection blurRad="6350" stA="55000" endA="300" endPos="45500" dir="5400000" sy="-100000" algn="bl" rotWithShape="0"/>
                </a:effectLst>
                <a:latin typeface="萝莉体 第二版" panose="02000500000000000000" pitchFamily="2" charset="-122"/>
                <a:ea typeface="萝莉体 第二版" panose="02000500000000000000" pitchFamily="2" charset="-122"/>
                <a:cs typeface="萝莉体 第二版" panose="02000500000000000000" pitchFamily="2" charset="-122"/>
              </a:rPr>
              <a:t>图示</a:t>
            </a:r>
            <a:r>
              <a:rPr lang="en-US" sz="2400" b="1">
                <a:solidFill>
                  <a:srgbClr val="475278"/>
                </a:solidFill>
                <a:latin typeface="萝莉体 第二版" panose="02000500000000000000" pitchFamily="2" charset="-122"/>
                <a:ea typeface="萝莉体 第二版" panose="02000500000000000000" pitchFamily="2" charset="-122"/>
                <a:cs typeface="萝莉体 第二版" panose="02000500000000000000" pitchFamily="2" charset="-122"/>
              </a:rPr>
              <a:t>：</a:t>
            </a:r>
            <a:endParaRPr lang="en-US" sz="2400">
              <a:solidFill>
                <a:srgbClr val="475278"/>
              </a:solidFill>
              <a:latin typeface="萝莉体 第二版" panose="02000500000000000000" pitchFamily="2" charset="-122"/>
              <a:ea typeface="萝莉体 第二版" panose="02000500000000000000" pitchFamily="2" charset="-122"/>
              <a:cs typeface="萝莉体 第二版" panose="02000500000000000000" pitchFamily="2" charset="-122"/>
            </a:endParaRPr>
          </a:p>
        </p:txBody>
      </p:sp>
      <p:sp>
        <p:nvSpPr>
          <p:cNvPr id="11" name="文本框 10"/>
          <p:cNvSpPr txBox="1"/>
          <p:nvPr/>
        </p:nvSpPr>
        <p:spPr>
          <a:xfrm>
            <a:off x="2107565" y="4820285"/>
            <a:ext cx="4129405" cy="460375"/>
          </a:xfrm>
          <a:prstGeom prst="rect">
            <a:avLst/>
          </a:prstGeom>
          <a:noFill/>
        </p:spPr>
        <p:txBody>
          <a:bodyPr wrap="square" rtlCol="0">
            <a:spAutoFit/>
          </a:bodyPr>
          <a:p>
            <a:r>
              <a:rPr lang="zh-CN" sz="2400" b="1">
                <a:solidFill>
                  <a:schemeClr val="accent6">
                    <a:lumMod val="75000"/>
                  </a:schemeClr>
                </a:solidFill>
                <a:effectLst>
                  <a:reflection blurRad="6350" stA="55000" endA="300" endPos="45500" dir="5400000" sy="-100000" algn="bl" rotWithShape="0"/>
                </a:effectLst>
                <a:latin typeface="萝莉体 第二版" panose="02000500000000000000" pitchFamily="2" charset="-122"/>
                <a:ea typeface="萝莉体 第二版" panose="02000500000000000000" pitchFamily="2" charset="-122"/>
                <a:cs typeface="萝莉体 第二版" panose="02000500000000000000" pitchFamily="2" charset="-122"/>
              </a:rPr>
              <a:t>快洗模式</a:t>
            </a:r>
            <a:endParaRPr lang="zh-CN" sz="2400" b="1">
              <a:solidFill>
                <a:schemeClr val="accent6">
                  <a:lumMod val="75000"/>
                </a:schemeClr>
              </a:solidFill>
              <a:effectLst>
                <a:reflection blurRad="6350" stA="55000" endA="300" endPos="45500" dir="5400000" sy="-100000" algn="bl" rotWithShape="0"/>
              </a:effectLst>
              <a:latin typeface="萝莉体 第二版" panose="02000500000000000000" pitchFamily="2" charset="-122"/>
              <a:ea typeface="萝莉体 第二版" panose="02000500000000000000" pitchFamily="2" charset="-122"/>
              <a:cs typeface="萝莉体 第二版" panose="02000500000000000000" pitchFamily="2" charset="-122"/>
            </a:endParaRPr>
          </a:p>
        </p:txBody>
      </p:sp>
      <p:pic>
        <p:nvPicPr>
          <p:cNvPr id="3" name="图片 2"/>
          <p:cNvPicPr>
            <a:picLocks noChangeAspect="1"/>
          </p:cNvPicPr>
          <p:nvPr/>
        </p:nvPicPr>
        <p:blipFill>
          <a:blip r:embed="rId3"/>
          <a:stretch>
            <a:fillRect/>
          </a:stretch>
        </p:blipFill>
        <p:spPr>
          <a:xfrm>
            <a:off x="1441450" y="1585595"/>
            <a:ext cx="3181350" cy="2781300"/>
          </a:xfrm>
          <a:prstGeom prst="rect">
            <a:avLst/>
          </a:prstGeom>
        </p:spPr>
      </p:pic>
      <p:pic>
        <p:nvPicPr>
          <p:cNvPr id="4" name="图片 3"/>
          <p:cNvPicPr>
            <a:picLocks noChangeAspect="1"/>
          </p:cNvPicPr>
          <p:nvPr/>
        </p:nvPicPr>
        <p:blipFill>
          <a:blip r:embed="rId4"/>
          <a:stretch>
            <a:fillRect/>
          </a:stretch>
        </p:blipFill>
        <p:spPr>
          <a:xfrm>
            <a:off x="6628765" y="2458085"/>
            <a:ext cx="2209800" cy="23622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50"/>
    </mc:Choice>
    <mc:Fallback>
      <p:transition spd="med"/>
    </mc:Fallback>
  </mc:AlternateContent>
  <p:timing>
    <p:tnLst>
      <p:par>
        <p:cTn id="1" dur="indefinite" restart="never" nodeType="tmRoot">
          <p:childTnLst>
            <p:seq concurrent="0"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1000"/>
                                        <p:tgtEl>
                                          <p:spTgt spid="3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1000"/>
                                        <p:tgtEl>
                                          <p:spTgt spid="3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fade">
                                      <p:cBhvr>
                                        <p:cTn id="13" dur="1000"/>
                                        <p:tgtEl>
                                          <p:spTgt spid="3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fade">
                                      <p:cBhvr>
                                        <p:cTn id="16" dur="1000"/>
                                        <p:tgtEl>
                                          <p:spTgt spid="4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fade">
                                      <p:cBhvr>
                                        <p:cTn id="19" dur="1000"/>
                                        <p:tgtEl>
                                          <p:spTgt spid="41"/>
                                        </p:tgtEl>
                                      </p:cBhvr>
                                    </p:animEffect>
                                  </p:childTnLst>
                                </p:cTn>
                              </p:par>
                              <p:par>
                                <p:cTn id="20" presetID="9" presetClass="entr" presetSubtype="0"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dissolv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bldLvl="0" animBg="1"/>
      <p:bldP spid="38" grpId="0" bldLvl="0" animBg="1"/>
      <p:bldP spid="39" grpId="0" bldLvl="0" animBg="1"/>
      <p:bldP spid="40" grpId="0" bldLvl="0" animBg="1"/>
      <p:bldP spid="41"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1"/>
          <a:stretch>
            <a:fillRect l="-12" r="-12"/>
          </a:stretch>
        </a:blipFill>
        <a:effectLst/>
      </p:bgPr>
    </p:bg>
    <p:spTree>
      <p:nvGrpSpPr>
        <p:cNvPr id="1" name=""/>
        <p:cNvGrpSpPr/>
        <p:nvPr/>
      </p:nvGrpSpPr>
      <p:grpSpPr>
        <a:xfrm>
          <a:off x="0" y="0"/>
          <a:ext cx="0" cy="0"/>
          <a:chOff x="0" y="0"/>
          <a:chExt cx="0" cy="0"/>
        </a:xfrm>
      </p:grpSpPr>
      <p:sp>
        <p:nvSpPr>
          <p:cNvPr id="37" name="Freeform 14"/>
          <p:cNvSpPr/>
          <p:nvPr/>
        </p:nvSpPr>
        <p:spPr>
          <a:xfrm>
            <a:off x="800100" y="508000"/>
            <a:ext cx="520394" cy="573018"/>
          </a:xfrm>
          <a:custGeom>
            <a:avLst/>
            <a:gdLst/>
            <a:ahLst/>
            <a:cxnLst/>
            <a:rect l="l" t="t" r="r" b="b"/>
            <a:pathLst>
              <a:path w="520394" h="573018">
                <a:moveTo>
                  <a:pt x="520394" y="429764"/>
                </a:moveTo>
                <a:lnTo>
                  <a:pt x="260197" y="573018"/>
                </a:lnTo>
                <a:lnTo>
                  <a:pt x="0" y="429764"/>
                </a:lnTo>
                <a:lnTo>
                  <a:pt x="0" y="143255"/>
                </a:lnTo>
                <a:lnTo>
                  <a:pt x="260197" y="0"/>
                </a:lnTo>
                <a:lnTo>
                  <a:pt x="520394" y="143255"/>
                </a:lnTo>
                <a:lnTo>
                  <a:pt x="520394" y="429764"/>
                </a:lnTo>
                <a:close/>
              </a:path>
            </a:pathLst>
          </a:custGeom>
          <a:solidFill>
            <a:srgbClr val="212121"/>
          </a:solidFill>
          <a:ln w="25400">
            <a:solidFill>
              <a:srgbClr val="212121"/>
            </a:solidFill>
            <a:prstDash val="solid"/>
            <a:miter/>
          </a:ln>
        </p:spPr>
        <p:txBody>
          <a:bodyPr lIns="127000" rIns="127000" rtlCol="0" anchor="ctr"/>
          <a:lstStyle/>
          <a:p>
            <a:pPr algn="l"/>
            <a:endParaRPr lang="en-US" sz="1100"/>
          </a:p>
        </p:txBody>
      </p:sp>
      <p:sp>
        <p:nvSpPr>
          <p:cNvPr id="38" name="Freeform 15"/>
          <p:cNvSpPr/>
          <p:nvPr/>
        </p:nvSpPr>
        <p:spPr>
          <a:xfrm>
            <a:off x="635000" y="419100"/>
            <a:ext cx="596993" cy="663611"/>
          </a:xfrm>
          <a:custGeom>
            <a:avLst/>
            <a:gdLst/>
            <a:ahLst/>
            <a:cxnLst/>
            <a:rect l="l" t="t" r="r" b="b"/>
            <a:pathLst>
              <a:path w="596993" h="663611">
                <a:moveTo>
                  <a:pt x="596993" y="497708"/>
                </a:moveTo>
                <a:lnTo>
                  <a:pt x="298497" y="663611"/>
                </a:lnTo>
                <a:lnTo>
                  <a:pt x="0" y="497708"/>
                </a:lnTo>
                <a:lnTo>
                  <a:pt x="0" y="165903"/>
                </a:lnTo>
                <a:lnTo>
                  <a:pt x="298497" y="0"/>
                </a:lnTo>
                <a:lnTo>
                  <a:pt x="596993" y="165903"/>
                </a:lnTo>
                <a:lnTo>
                  <a:pt x="596993" y="497708"/>
                </a:lnTo>
                <a:close/>
              </a:path>
            </a:pathLst>
          </a:custGeom>
          <a:solidFill>
            <a:srgbClr val="FFFFFF"/>
          </a:solidFill>
          <a:ln w="25400">
            <a:solidFill>
              <a:srgbClr val="212121"/>
            </a:solidFill>
            <a:prstDash val="solid"/>
            <a:miter/>
          </a:ln>
        </p:spPr>
        <p:txBody>
          <a:bodyPr lIns="127000" rIns="127000" rtlCol="0" anchor="ctr"/>
          <a:lstStyle/>
          <a:p>
            <a:pPr algn="l"/>
            <a:endParaRPr lang="en-US" sz="1100"/>
          </a:p>
        </p:txBody>
      </p:sp>
      <p:sp>
        <p:nvSpPr>
          <p:cNvPr id="39" name="Freeform 16"/>
          <p:cNvSpPr/>
          <p:nvPr/>
        </p:nvSpPr>
        <p:spPr>
          <a:xfrm rot="5400000">
            <a:off x="812800" y="609600"/>
            <a:ext cx="332880" cy="262268"/>
          </a:xfrm>
          <a:custGeom>
            <a:avLst/>
            <a:gdLst/>
            <a:ahLst/>
            <a:cxnLst/>
            <a:rect l="l" t="t" r="r" b="b"/>
            <a:pathLst>
              <a:path w="332880" h="262268">
                <a:moveTo>
                  <a:pt x="0" y="262268"/>
                </a:moveTo>
                <a:lnTo>
                  <a:pt x="332880" y="262268"/>
                </a:lnTo>
                <a:lnTo>
                  <a:pt x="166421" y="0"/>
                </a:lnTo>
                <a:close/>
              </a:path>
            </a:pathLst>
          </a:custGeom>
          <a:solidFill>
            <a:srgbClr val="000000"/>
          </a:solidFill>
        </p:spPr>
        <p:txBody>
          <a:bodyPr lIns="127000" rIns="127000" rtlCol="0" anchor="ctr"/>
          <a:lstStyle/>
          <a:p>
            <a:pPr algn="l"/>
            <a:endParaRPr lang="en-US" sz="1100"/>
          </a:p>
        </p:txBody>
      </p:sp>
      <p:sp>
        <p:nvSpPr>
          <p:cNvPr id="40" name="Freeform 17"/>
          <p:cNvSpPr/>
          <p:nvPr/>
        </p:nvSpPr>
        <p:spPr>
          <a:xfrm>
            <a:off x="1333500" y="355600"/>
            <a:ext cx="154204" cy="171997"/>
          </a:xfrm>
          <a:custGeom>
            <a:avLst/>
            <a:gdLst/>
            <a:ahLst/>
            <a:cxnLst/>
            <a:rect l="l" t="t" r="r" b="b"/>
            <a:pathLst>
              <a:path w="154204" h="171997">
                <a:moveTo>
                  <a:pt x="154204" y="128998"/>
                </a:moveTo>
                <a:lnTo>
                  <a:pt x="77102" y="171997"/>
                </a:lnTo>
                <a:lnTo>
                  <a:pt x="0" y="128998"/>
                </a:lnTo>
                <a:lnTo>
                  <a:pt x="0" y="42999"/>
                </a:lnTo>
                <a:lnTo>
                  <a:pt x="77102" y="0"/>
                </a:lnTo>
                <a:lnTo>
                  <a:pt x="154204" y="42999"/>
                </a:lnTo>
                <a:lnTo>
                  <a:pt x="154204" y="128998"/>
                </a:lnTo>
                <a:close/>
              </a:path>
            </a:pathLst>
          </a:custGeom>
          <a:solidFill>
            <a:srgbClr val="FFFFFF"/>
          </a:solidFill>
          <a:ln w="25400">
            <a:solidFill>
              <a:srgbClr val="212121"/>
            </a:solidFill>
            <a:prstDash val="solid"/>
            <a:miter/>
          </a:ln>
        </p:spPr>
        <p:txBody>
          <a:bodyPr lIns="127000" rIns="127000" rtlCol="0" anchor="ctr"/>
          <a:lstStyle/>
          <a:p>
            <a:pPr algn="l"/>
            <a:endParaRPr lang="en-US" sz="1100"/>
          </a:p>
        </p:txBody>
      </p:sp>
      <p:sp>
        <p:nvSpPr>
          <p:cNvPr id="41" name="Freeform 18"/>
          <p:cNvSpPr/>
          <p:nvPr/>
        </p:nvSpPr>
        <p:spPr>
          <a:xfrm>
            <a:off x="1181100" y="952500"/>
            <a:ext cx="260434" cy="168516"/>
          </a:xfrm>
          <a:custGeom>
            <a:avLst/>
            <a:gdLst/>
            <a:ahLst/>
            <a:cxnLst/>
            <a:rect l="l" t="t" r="r" b="b"/>
            <a:pathLst>
              <a:path w="260434" h="168516">
                <a:moveTo>
                  <a:pt x="0" y="168516"/>
                </a:moveTo>
                <a:lnTo>
                  <a:pt x="260434" y="0"/>
                </a:lnTo>
              </a:path>
            </a:pathLst>
          </a:custGeom>
          <a:solidFill>
            <a:srgbClr val="000000"/>
          </a:solidFill>
          <a:ln w="25400">
            <a:solidFill>
              <a:srgbClr val="000000"/>
            </a:solidFill>
            <a:prstDash val="solid"/>
            <a:headEnd type="none" w="med" len="med"/>
            <a:tailEnd type="none" w="med" len="med"/>
          </a:ln>
        </p:spPr>
      </p:sp>
      <p:sp>
        <p:nvSpPr>
          <p:cNvPr id="43" name="TextBox 20"/>
          <p:cNvSpPr txBox="1"/>
          <p:nvPr/>
        </p:nvSpPr>
        <p:spPr>
          <a:xfrm>
            <a:off x="1587500" y="483553"/>
            <a:ext cx="4175125" cy="430530"/>
          </a:xfrm>
          <a:prstGeom prst="rect">
            <a:avLst/>
          </a:prstGeom>
        </p:spPr>
        <p:txBody>
          <a:bodyPr wrap="square" lIns="0" tIns="0" rIns="0" bIns="0" rtlCol="0" anchor="ctr">
            <a:spAutoFit/>
          </a:bodyPr>
          <a:lstStyle/>
          <a:p>
            <a:pPr latinLnBrk="1">
              <a:lnSpc>
                <a:spcPct val="100000"/>
              </a:lnSpc>
            </a:pPr>
            <a:r>
              <a:rPr lang="zh-CN" altLang="en-US" sz="2800" b="1">
                <a:solidFill>
                  <a:schemeClr val="tx2">
                    <a:lumMod val="75000"/>
                  </a:schemeClr>
                </a:solidFill>
                <a:latin typeface="微软雅黑" panose="020B0503020204020204" charset="-122"/>
                <a:ea typeface="微软雅黑" panose="020B0503020204020204" charset="-122"/>
                <a:sym typeface="+mn-ea"/>
              </a:rPr>
              <a:t>算法的选择</a:t>
            </a:r>
            <a:r>
              <a:rPr lang="zh-CN" sz="2800" b="1">
                <a:solidFill>
                  <a:schemeClr val="tx2">
                    <a:lumMod val="75000"/>
                  </a:schemeClr>
                </a:solidFill>
                <a:latin typeface="微软雅黑" panose="020B0503020204020204" charset="-122"/>
                <a:ea typeface="微软雅黑" panose="020B0503020204020204" charset="-122"/>
                <a:sym typeface="+mn-ea"/>
              </a:rPr>
              <a:t>结构</a:t>
            </a:r>
            <a:endParaRPr lang="zh-CN" sz="2800" b="1">
              <a:solidFill>
                <a:schemeClr val="tx2">
                  <a:lumMod val="75000"/>
                </a:schemeClr>
              </a:solidFill>
              <a:latin typeface="微软雅黑" panose="020B0503020204020204" charset="-122"/>
              <a:ea typeface="微软雅黑" panose="020B0503020204020204" charset="-122"/>
              <a:sym typeface="+mn-ea"/>
            </a:endParaRPr>
          </a:p>
        </p:txBody>
      </p:sp>
      <p:sp>
        <p:nvSpPr>
          <p:cNvPr id="9" name="文本框 8"/>
          <p:cNvSpPr txBox="1"/>
          <p:nvPr/>
        </p:nvSpPr>
        <p:spPr>
          <a:xfrm>
            <a:off x="5274310" y="1349375"/>
            <a:ext cx="4129405" cy="829945"/>
          </a:xfrm>
          <a:prstGeom prst="rect">
            <a:avLst/>
          </a:prstGeom>
          <a:noFill/>
        </p:spPr>
        <p:txBody>
          <a:bodyPr wrap="square" rtlCol="0">
            <a:spAutoFit/>
          </a:bodyPr>
          <a:p>
            <a:r>
              <a:rPr lang="en-US" sz="2400" b="1">
                <a:solidFill>
                  <a:srgbClr val="475278"/>
                </a:solidFill>
                <a:effectLst>
                  <a:reflection blurRad="6350" stA="55000" endA="300" endPos="45500" dir="5400000" sy="-100000" algn="bl" rotWithShape="0"/>
                </a:effectLst>
                <a:latin typeface="萝莉体 第二版" panose="02000500000000000000" pitchFamily="2" charset="-122"/>
                <a:ea typeface="萝莉体 第二版" panose="02000500000000000000" pitchFamily="2" charset="-122"/>
                <a:cs typeface="萝莉体 第二版" panose="02000500000000000000" pitchFamily="2" charset="-122"/>
              </a:rPr>
              <a:t>定义</a:t>
            </a:r>
            <a:r>
              <a:rPr lang="en-US" sz="2400" b="1">
                <a:solidFill>
                  <a:srgbClr val="475278"/>
                </a:solidFill>
                <a:latin typeface="萝莉体 第二版" panose="02000500000000000000" pitchFamily="2" charset="-122"/>
                <a:ea typeface="萝莉体 第二版" panose="02000500000000000000" pitchFamily="2" charset="-122"/>
                <a:cs typeface="萝莉体 第二版" panose="02000500000000000000" pitchFamily="2" charset="-122"/>
              </a:rPr>
              <a:t>：</a:t>
            </a:r>
            <a:r>
              <a:rPr lang="zh-CN" altLang="en-US" sz="2400">
                <a:solidFill>
                  <a:srgbClr val="475278"/>
                </a:solidFill>
                <a:latin typeface="萝莉体 第二版" panose="02000500000000000000" pitchFamily="2" charset="-122"/>
                <a:ea typeface="萝莉体 第二版" panose="02000500000000000000" pitchFamily="2" charset="-122"/>
                <a:cs typeface="萝莉体 第二版" panose="02000500000000000000" pitchFamily="2" charset="-122"/>
              </a:rPr>
              <a:t>根据给定的条件进行判断而做出选择的一种结构</a:t>
            </a:r>
            <a:endParaRPr lang="zh-CN" altLang="en-US" sz="2400">
              <a:solidFill>
                <a:srgbClr val="475278"/>
              </a:solidFill>
              <a:latin typeface="萝莉体 第二版" panose="02000500000000000000" pitchFamily="2" charset="-122"/>
              <a:ea typeface="萝莉体 第二版" panose="02000500000000000000" pitchFamily="2" charset="-122"/>
              <a:cs typeface="萝莉体 第二版" panose="02000500000000000000" pitchFamily="2" charset="-122"/>
            </a:endParaRPr>
          </a:p>
        </p:txBody>
      </p:sp>
      <p:sp>
        <p:nvSpPr>
          <p:cNvPr id="10" name="文本框 9"/>
          <p:cNvSpPr txBox="1"/>
          <p:nvPr/>
        </p:nvSpPr>
        <p:spPr>
          <a:xfrm>
            <a:off x="5274310" y="2388870"/>
            <a:ext cx="4129405" cy="460375"/>
          </a:xfrm>
          <a:prstGeom prst="rect">
            <a:avLst/>
          </a:prstGeom>
          <a:noFill/>
        </p:spPr>
        <p:txBody>
          <a:bodyPr wrap="square" rtlCol="0">
            <a:spAutoFit/>
          </a:bodyPr>
          <a:p>
            <a:r>
              <a:rPr lang="zh-CN" altLang="en-US" sz="2400" b="1">
                <a:solidFill>
                  <a:srgbClr val="475278"/>
                </a:solidFill>
                <a:effectLst>
                  <a:reflection blurRad="6350" stA="55000" endA="300" endPos="45500" dir="5400000" sy="-100000" algn="bl" rotWithShape="0"/>
                </a:effectLst>
                <a:latin typeface="萝莉体 第二版" panose="02000500000000000000" pitchFamily="2" charset="-122"/>
                <a:ea typeface="萝莉体 第二版" panose="02000500000000000000" pitchFamily="2" charset="-122"/>
                <a:cs typeface="萝莉体 第二版" panose="02000500000000000000" pitchFamily="2" charset="-122"/>
              </a:rPr>
              <a:t>图示</a:t>
            </a:r>
            <a:r>
              <a:rPr lang="en-US" sz="2400" b="1">
                <a:solidFill>
                  <a:srgbClr val="475278"/>
                </a:solidFill>
                <a:latin typeface="萝莉体 第二版" panose="02000500000000000000" pitchFamily="2" charset="-122"/>
                <a:ea typeface="萝莉体 第二版" panose="02000500000000000000" pitchFamily="2" charset="-122"/>
                <a:cs typeface="萝莉体 第二版" panose="02000500000000000000" pitchFamily="2" charset="-122"/>
              </a:rPr>
              <a:t>：</a:t>
            </a:r>
            <a:endParaRPr lang="en-US" sz="2400">
              <a:solidFill>
                <a:srgbClr val="475278"/>
              </a:solidFill>
              <a:latin typeface="萝莉体 第二版" panose="02000500000000000000" pitchFamily="2" charset="-122"/>
              <a:ea typeface="萝莉体 第二版" panose="02000500000000000000" pitchFamily="2" charset="-122"/>
              <a:cs typeface="萝莉体 第二版" panose="02000500000000000000" pitchFamily="2" charset="-122"/>
            </a:endParaRPr>
          </a:p>
        </p:txBody>
      </p:sp>
      <p:sp>
        <p:nvSpPr>
          <p:cNvPr id="11" name="文本框 10"/>
          <p:cNvSpPr txBox="1"/>
          <p:nvPr/>
        </p:nvSpPr>
        <p:spPr>
          <a:xfrm>
            <a:off x="1924685" y="4886325"/>
            <a:ext cx="4129405" cy="460375"/>
          </a:xfrm>
          <a:prstGeom prst="rect">
            <a:avLst/>
          </a:prstGeom>
          <a:noFill/>
        </p:spPr>
        <p:txBody>
          <a:bodyPr wrap="square" rtlCol="0">
            <a:spAutoFit/>
          </a:bodyPr>
          <a:p>
            <a:r>
              <a:rPr lang="zh-CN" altLang="en-US" sz="2400" b="1">
                <a:solidFill>
                  <a:schemeClr val="accent6">
                    <a:lumMod val="75000"/>
                  </a:schemeClr>
                </a:solidFill>
                <a:effectLst>
                  <a:reflection blurRad="6350" stA="55000" endA="300" endPos="45500" dir="5400000" sy="-100000" algn="bl" rotWithShape="0"/>
                </a:effectLst>
                <a:latin typeface="萝莉体 第二版" panose="02000500000000000000" pitchFamily="2" charset="-122"/>
                <a:ea typeface="萝莉体 第二版" panose="02000500000000000000" pitchFamily="2" charset="-122"/>
                <a:cs typeface="萝莉体 第二版" panose="02000500000000000000" pitchFamily="2" charset="-122"/>
              </a:rPr>
              <a:t>设定洗涤时长</a:t>
            </a:r>
            <a:endParaRPr lang="zh-CN" altLang="en-US" sz="2400" b="1">
              <a:solidFill>
                <a:schemeClr val="accent6">
                  <a:lumMod val="75000"/>
                </a:schemeClr>
              </a:solidFill>
              <a:effectLst>
                <a:reflection blurRad="6350" stA="55000" endA="300" endPos="45500" dir="5400000" sy="-100000" algn="bl" rotWithShape="0"/>
              </a:effectLst>
              <a:latin typeface="萝莉体 第二版" panose="02000500000000000000" pitchFamily="2" charset="-122"/>
              <a:ea typeface="萝莉体 第二版" panose="02000500000000000000" pitchFamily="2" charset="-122"/>
              <a:cs typeface="萝莉体 第二版" panose="02000500000000000000" pitchFamily="2" charset="-122"/>
            </a:endParaRPr>
          </a:p>
        </p:txBody>
      </p:sp>
      <p:pic>
        <p:nvPicPr>
          <p:cNvPr id="2" name="图片 1"/>
          <p:cNvPicPr>
            <a:picLocks noChangeAspect="1"/>
          </p:cNvPicPr>
          <p:nvPr/>
        </p:nvPicPr>
        <p:blipFill>
          <a:blip r:embed="rId2"/>
          <a:stretch>
            <a:fillRect/>
          </a:stretch>
        </p:blipFill>
        <p:spPr>
          <a:xfrm>
            <a:off x="6222365" y="2654935"/>
            <a:ext cx="3181350" cy="2447925"/>
          </a:xfrm>
          <a:prstGeom prst="rect">
            <a:avLst/>
          </a:prstGeom>
        </p:spPr>
      </p:pic>
      <p:pic>
        <p:nvPicPr>
          <p:cNvPr id="5" name="图片 4"/>
          <p:cNvPicPr>
            <a:picLocks noChangeAspect="1"/>
          </p:cNvPicPr>
          <p:nvPr/>
        </p:nvPicPr>
        <p:blipFill>
          <a:blip r:embed="rId3"/>
          <a:srcRect l="9405" b="9853"/>
          <a:stretch>
            <a:fillRect/>
          </a:stretch>
        </p:blipFill>
        <p:spPr>
          <a:xfrm>
            <a:off x="1110615" y="1581785"/>
            <a:ext cx="3865880" cy="29279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50"/>
    </mc:Choice>
    <mc:Fallback>
      <p:transition spd="med"/>
    </mc:Fallback>
  </mc:AlternateContent>
  <p:timing>
    <p:tnLst>
      <p:par>
        <p:cTn id="1" dur="indefinite" restart="never" nodeType="tmRoot">
          <p:childTnLst>
            <p:seq concurrent="0"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1000"/>
                                        <p:tgtEl>
                                          <p:spTgt spid="3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1000"/>
                                        <p:tgtEl>
                                          <p:spTgt spid="3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fade">
                                      <p:cBhvr>
                                        <p:cTn id="13" dur="1000"/>
                                        <p:tgtEl>
                                          <p:spTgt spid="3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fade">
                                      <p:cBhvr>
                                        <p:cTn id="16" dur="1000"/>
                                        <p:tgtEl>
                                          <p:spTgt spid="4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fade">
                                      <p:cBhvr>
                                        <p:cTn id="19" dur="1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bldLvl="0" animBg="1"/>
      <p:bldP spid="38" grpId="0" bldLvl="0" animBg="1"/>
      <p:bldP spid="39" grpId="0" bldLvl="0" animBg="1"/>
      <p:bldP spid="40" grpId="0" bldLvl="0" animBg="1"/>
      <p:bldP spid="41"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1"/>
          <a:stretch>
            <a:fillRect l="-12" r="-12"/>
          </a:stretch>
        </a:blipFill>
        <a:effectLst/>
      </p:bgPr>
    </p:bg>
    <p:spTree>
      <p:nvGrpSpPr>
        <p:cNvPr id="1" name=""/>
        <p:cNvGrpSpPr/>
        <p:nvPr/>
      </p:nvGrpSpPr>
      <p:grpSpPr>
        <a:xfrm>
          <a:off x="0" y="0"/>
          <a:ext cx="0" cy="0"/>
          <a:chOff x="0" y="0"/>
          <a:chExt cx="0" cy="0"/>
        </a:xfrm>
      </p:grpSpPr>
      <p:sp>
        <p:nvSpPr>
          <p:cNvPr id="37" name="Freeform 14"/>
          <p:cNvSpPr/>
          <p:nvPr/>
        </p:nvSpPr>
        <p:spPr>
          <a:xfrm>
            <a:off x="800100" y="508000"/>
            <a:ext cx="520394" cy="573018"/>
          </a:xfrm>
          <a:custGeom>
            <a:avLst/>
            <a:gdLst/>
            <a:ahLst/>
            <a:cxnLst/>
            <a:rect l="l" t="t" r="r" b="b"/>
            <a:pathLst>
              <a:path w="520394" h="573018">
                <a:moveTo>
                  <a:pt x="520394" y="429764"/>
                </a:moveTo>
                <a:lnTo>
                  <a:pt x="260197" y="573018"/>
                </a:lnTo>
                <a:lnTo>
                  <a:pt x="0" y="429764"/>
                </a:lnTo>
                <a:lnTo>
                  <a:pt x="0" y="143255"/>
                </a:lnTo>
                <a:lnTo>
                  <a:pt x="260197" y="0"/>
                </a:lnTo>
                <a:lnTo>
                  <a:pt x="520394" y="143255"/>
                </a:lnTo>
                <a:lnTo>
                  <a:pt x="520394" y="429764"/>
                </a:lnTo>
                <a:close/>
              </a:path>
            </a:pathLst>
          </a:custGeom>
          <a:solidFill>
            <a:srgbClr val="212121"/>
          </a:solidFill>
          <a:ln w="25400">
            <a:solidFill>
              <a:srgbClr val="212121"/>
            </a:solidFill>
            <a:prstDash val="solid"/>
            <a:miter/>
          </a:ln>
        </p:spPr>
        <p:txBody>
          <a:bodyPr lIns="127000" rIns="127000" rtlCol="0" anchor="ctr"/>
          <a:lstStyle/>
          <a:p>
            <a:pPr algn="l"/>
            <a:endParaRPr lang="en-US" sz="1100"/>
          </a:p>
        </p:txBody>
      </p:sp>
      <p:sp>
        <p:nvSpPr>
          <p:cNvPr id="38" name="Freeform 15"/>
          <p:cNvSpPr/>
          <p:nvPr/>
        </p:nvSpPr>
        <p:spPr>
          <a:xfrm>
            <a:off x="635000" y="419100"/>
            <a:ext cx="596993" cy="663611"/>
          </a:xfrm>
          <a:custGeom>
            <a:avLst/>
            <a:gdLst/>
            <a:ahLst/>
            <a:cxnLst/>
            <a:rect l="l" t="t" r="r" b="b"/>
            <a:pathLst>
              <a:path w="596993" h="663611">
                <a:moveTo>
                  <a:pt x="596993" y="497708"/>
                </a:moveTo>
                <a:lnTo>
                  <a:pt x="298497" y="663611"/>
                </a:lnTo>
                <a:lnTo>
                  <a:pt x="0" y="497708"/>
                </a:lnTo>
                <a:lnTo>
                  <a:pt x="0" y="165903"/>
                </a:lnTo>
                <a:lnTo>
                  <a:pt x="298497" y="0"/>
                </a:lnTo>
                <a:lnTo>
                  <a:pt x="596993" y="165903"/>
                </a:lnTo>
                <a:lnTo>
                  <a:pt x="596993" y="497708"/>
                </a:lnTo>
                <a:close/>
              </a:path>
            </a:pathLst>
          </a:custGeom>
          <a:solidFill>
            <a:srgbClr val="FFFFFF"/>
          </a:solidFill>
          <a:ln w="25400">
            <a:solidFill>
              <a:srgbClr val="212121"/>
            </a:solidFill>
            <a:prstDash val="solid"/>
            <a:miter/>
          </a:ln>
        </p:spPr>
        <p:txBody>
          <a:bodyPr lIns="127000" rIns="127000" rtlCol="0" anchor="ctr"/>
          <a:lstStyle/>
          <a:p>
            <a:pPr algn="l"/>
            <a:endParaRPr lang="en-US" sz="1100"/>
          </a:p>
        </p:txBody>
      </p:sp>
      <p:sp>
        <p:nvSpPr>
          <p:cNvPr id="39" name="Freeform 16"/>
          <p:cNvSpPr/>
          <p:nvPr/>
        </p:nvSpPr>
        <p:spPr>
          <a:xfrm rot="5400000">
            <a:off x="812800" y="609600"/>
            <a:ext cx="332880" cy="262268"/>
          </a:xfrm>
          <a:custGeom>
            <a:avLst/>
            <a:gdLst/>
            <a:ahLst/>
            <a:cxnLst/>
            <a:rect l="l" t="t" r="r" b="b"/>
            <a:pathLst>
              <a:path w="332880" h="262268">
                <a:moveTo>
                  <a:pt x="0" y="262268"/>
                </a:moveTo>
                <a:lnTo>
                  <a:pt x="332880" y="262268"/>
                </a:lnTo>
                <a:lnTo>
                  <a:pt x="166421" y="0"/>
                </a:lnTo>
                <a:close/>
              </a:path>
            </a:pathLst>
          </a:custGeom>
          <a:solidFill>
            <a:srgbClr val="000000"/>
          </a:solidFill>
        </p:spPr>
        <p:txBody>
          <a:bodyPr lIns="127000" rIns="127000" rtlCol="0" anchor="ctr"/>
          <a:lstStyle/>
          <a:p>
            <a:pPr algn="l"/>
            <a:endParaRPr lang="en-US" sz="1100"/>
          </a:p>
        </p:txBody>
      </p:sp>
      <p:sp>
        <p:nvSpPr>
          <p:cNvPr id="40" name="Freeform 17"/>
          <p:cNvSpPr/>
          <p:nvPr/>
        </p:nvSpPr>
        <p:spPr>
          <a:xfrm>
            <a:off x="1333500" y="355600"/>
            <a:ext cx="154204" cy="171997"/>
          </a:xfrm>
          <a:custGeom>
            <a:avLst/>
            <a:gdLst/>
            <a:ahLst/>
            <a:cxnLst/>
            <a:rect l="l" t="t" r="r" b="b"/>
            <a:pathLst>
              <a:path w="154204" h="171997">
                <a:moveTo>
                  <a:pt x="154204" y="128998"/>
                </a:moveTo>
                <a:lnTo>
                  <a:pt x="77102" y="171997"/>
                </a:lnTo>
                <a:lnTo>
                  <a:pt x="0" y="128998"/>
                </a:lnTo>
                <a:lnTo>
                  <a:pt x="0" y="42999"/>
                </a:lnTo>
                <a:lnTo>
                  <a:pt x="77102" y="0"/>
                </a:lnTo>
                <a:lnTo>
                  <a:pt x="154204" y="42999"/>
                </a:lnTo>
                <a:lnTo>
                  <a:pt x="154204" y="128998"/>
                </a:lnTo>
                <a:close/>
              </a:path>
            </a:pathLst>
          </a:custGeom>
          <a:solidFill>
            <a:srgbClr val="FFFFFF"/>
          </a:solidFill>
          <a:ln w="25400">
            <a:solidFill>
              <a:srgbClr val="212121"/>
            </a:solidFill>
            <a:prstDash val="solid"/>
            <a:miter/>
          </a:ln>
        </p:spPr>
        <p:txBody>
          <a:bodyPr lIns="127000" rIns="127000" rtlCol="0" anchor="ctr"/>
          <a:lstStyle/>
          <a:p>
            <a:pPr algn="l"/>
            <a:endParaRPr lang="en-US" sz="1100"/>
          </a:p>
        </p:txBody>
      </p:sp>
      <p:sp>
        <p:nvSpPr>
          <p:cNvPr id="41" name="Freeform 18"/>
          <p:cNvSpPr/>
          <p:nvPr/>
        </p:nvSpPr>
        <p:spPr>
          <a:xfrm>
            <a:off x="1181100" y="952500"/>
            <a:ext cx="260434" cy="168516"/>
          </a:xfrm>
          <a:custGeom>
            <a:avLst/>
            <a:gdLst/>
            <a:ahLst/>
            <a:cxnLst/>
            <a:rect l="l" t="t" r="r" b="b"/>
            <a:pathLst>
              <a:path w="260434" h="168516">
                <a:moveTo>
                  <a:pt x="0" y="168516"/>
                </a:moveTo>
                <a:lnTo>
                  <a:pt x="260434" y="0"/>
                </a:lnTo>
              </a:path>
            </a:pathLst>
          </a:custGeom>
          <a:solidFill>
            <a:srgbClr val="000000"/>
          </a:solidFill>
          <a:ln w="25400">
            <a:solidFill>
              <a:srgbClr val="000000"/>
            </a:solidFill>
            <a:prstDash val="solid"/>
            <a:headEnd type="none" w="med" len="med"/>
            <a:tailEnd type="none" w="med" len="med"/>
          </a:ln>
        </p:spPr>
      </p:sp>
      <p:sp>
        <p:nvSpPr>
          <p:cNvPr id="43" name="TextBox 20"/>
          <p:cNvSpPr txBox="1"/>
          <p:nvPr/>
        </p:nvSpPr>
        <p:spPr>
          <a:xfrm>
            <a:off x="1587500" y="483553"/>
            <a:ext cx="4175125" cy="430530"/>
          </a:xfrm>
          <a:prstGeom prst="rect">
            <a:avLst/>
          </a:prstGeom>
        </p:spPr>
        <p:txBody>
          <a:bodyPr wrap="square" lIns="0" tIns="0" rIns="0" bIns="0" rtlCol="0" anchor="ctr">
            <a:spAutoFit/>
          </a:bodyPr>
          <a:lstStyle/>
          <a:p>
            <a:pPr latinLnBrk="1">
              <a:lnSpc>
                <a:spcPct val="100000"/>
              </a:lnSpc>
            </a:pPr>
            <a:r>
              <a:rPr lang="zh-CN" altLang="en-US" sz="2800" b="1">
                <a:solidFill>
                  <a:schemeClr val="tx2">
                    <a:lumMod val="75000"/>
                  </a:schemeClr>
                </a:solidFill>
                <a:latin typeface="微软雅黑" panose="020B0503020204020204" charset="-122"/>
                <a:ea typeface="微软雅黑" panose="020B0503020204020204" charset="-122"/>
                <a:sym typeface="+mn-ea"/>
              </a:rPr>
              <a:t>算法的</a:t>
            </a:r>
            <a:r>
              <a:rPr lang="zh-CN" sz="2800" b="1">
                <a:solidFill>
                  <a:schemeClr val="tx2">
                    <a:lumMod val="75000"/>
                  </a:schemeClr>
                </a:solidFill>
                <a:latin typeface="微软雅黑" panose="020B0503020204020204" charset="-122"/>
                <a:ea typeface="微软雅黑" panose="020B0503020204020204" charset="-122"/>
                <a:sym typeface="+mn-ea"/>
              </a:rPr>
              <a:t>循环</a:t>
            </a:r>
            <a:r>
              <a:rPr lang="zh-CN" sz="2800" b="1">
                <a:solidFill>
                  <a:schemeClr val="tx2">
                    <a:lumMod val="75000"/>
                  </a:schemeClr>
                </a:solidFill>
                <a:latin typeface="微软雅黑" panose="020B0503020204020204" charset="-122"/>
                <a:ea typeface="微软雅黑" panose="020B0503020204020204" charset="-122"/>
                <a:sym typeface="+mn-ea"/>
              </a:rPr>
              <a:t>结构</a:t>
            </a:r>
            <a:endParaRPr lang="zh-CN" sz="2800" b="1">
              <a:solidFill>
                <a:schemeClr val="tx2">
                  <a:lumMod val="75000"/>
                </a:schemeClr>
              </a:solidFill>
              <a:latin typeface="微软雅黑" panose="020B0503020204020204" charset="-122"/>
              <a:ea typeface="微软雅黑" panose="020B0503020204020204" charset="-122"/>
              <a:sym typeface="+mn-ea"/>
            </a:endParaRPr>
          </a:p>
        </p:txBody>
      </p:sp>
      <p:sp>
        <p:nvSpPr>
          <p:cNvPr id="9" name="文本框 8"/>
          <p:cNvSpPr txBox="1"/>
          <p:nvPr/>
        </p:nvSpPr>
        <p:spPr>
          <a:xfrm>
            <a:off x="5274310" y="1349375"/>
            <a:ext cx="4129405" cy="460375"/>
          </a:xfrm>
          <a:prstGeom prst="rect">
            <a:avLst/>
          </a:prstGeom>
          <a:noFill/>
        </p:spPr>
        <p:txBody>
          <a:bodyPr wrap="square" rtlCol="0">
            <a:spAutoFit/>
          </a:bodyPr>
          <a:p>
            <a:r>
              <a:rPr lang="en-US" sz="2400" b="1">
                <a:solidFill>
                  <a:srgbClr val="475278"/>
                </a:solidFill>
                <a:effectLst>
                  <a:reflection blurRad="6350" stA="55000" endA="300" endPos="45500" dir="5400000" sy="-100000" algn="bl" rotWithShape="0"/>
                </a:effectLst>
                <a:latin typeface="萝莉体 第二版" panose="02000500000000000000" pitchFamily="2" charset="-122"/>
                <a:ea typeface="萝莉体 第二版" panose="02000500000000000000" pitchFamily="2" charset="-122"/>
                <a:cs typeface="萝莉体 第二版" panose="02000500000000000000" pitchFamily="2" charset="-122"/>
              </a:rPr>
              <a:t>定义</a:t>
            </a:r>
            <a:r>
              <a:rPr lang="en-US" sz="2400" b="1">
                <a:solidFill>
                  <a:srgbClr val="475278"/>
                </a:solidFill>
                <a:latin typeface="萝莉体 第二版" panose="02000500000000000000" pitchFamily="2" charset="-122"/>
                <a:ea typeface="萝莉体 第二版" panose="02000500000000000000" pitchFamily="2" charset="-122"/>
                <a:cs typeface="萝莉体 第二版" panose="02000500000000000000" pitchFamily="2" charset="-122"/>
              </a:rPr>
              <a:t>：</a:t>
            </a:r>
            <a:r>
              <a:rPr lang="zh-CN" altLang="en-US" sz="2400" b="1">
                <a:solidFill>
                  <a:srgbClr val="475278"/>
                </a:solidFill>
                <a:latin typeface="萝莉体 第二版" panose="02000500000000000000" pitchFamily="2" charset="-122"/>
                <a:ea typeface="萝莉体 第二版" panose="02000500000000000000" pitchFamily="2" charset="-122"/>
                <a:cs typeface="萝莉体 第二版" panose="02000500000000000000" pitchFamily="2" charset="-122"/>
              </a:rPr>
              <a:t>重复执行操作</a:t>
            </a:r>
            <a:endParaRPr lang="zh-CN" altLang="en-US" sz="2400" b="1">
              <a:solidFill>
                <a:srgbClr val="475278"/>
              </a:solidFill>
              <a:latin typeface="萝莉体 第二版" panose="02000500000000000000" pitchFamily="2" charset="-122"/>
              <a:ea typeface="萝莉体 第二版" panose="02000500000000000000" pitchFamily="2" charset="-122"/>
              <a:cs typeface="萝莉体 第二版" panose="02000500000000000000" pitchFamily="2" charset="-122"/>
            </a:endParaRPr>
          </a:p>
        </p:txBody>
      </p:sp>
      <p:sp>
        <p:nvSpPr>
          <p:cNvPr id="10" name="文本框 9"/>
          <p:cNvSpPr txBox="1"/>
          <p:nvPr/>
        </p:nvSpPr>
        <p:spPr>
          <a:xfrm>
            <a:off x="5274310" y="2388870"/>
            <a:ext cx="4129405" cy="460375"/>
          </a:xfrm>
          <a:prstGeom prst="rect">
            <a:avLst/>
          </a:prstGeom>
          <a:noFill/>
        </p:spPr>
        <p:txBody>
          <a:bodyPr wrap="square" rtlCol="0">
            <a:spAutoFit/>
          </a:bodyPr>
          <a:p>
            <a:r>
              <a:rPr lang="zh-CN" altLang="en-US" sz="2400" b="1">
                <a:solidFill>
                  <a:srgbClr val="475278"/>
                </a:solidFill>
                <a:effectLst>
                  <a:reflection blurRad="6350" stA="55000" endA="300" endPos="45500" dir="5400000" sy="-100000" algn="bl" rotWithShape="0"/>
                </a:effectLst>
                <a:latin typeface="萝莉体 第二版" panose="02000500000000000000" pitchFamily="2" charset="-122"/>
                <a:ea typeface="萝莉体 第二版" panose="02000500000000000000" pitchFamily="2" charset="-122"/>
                <a:cs typeface="萝莉体 第二版" panose="02000500000000000000" pitchFamily="2" charset="-122"/>
              </a:rPr>
              <a:t>图示</a:t>
            </a:r>
            <a:r>
              <a:rPr lang="en-US" sz="2400" b="1">
                <a:solidFill>
                  <a:srgbClr val="475278"/>
                </a:solidFill>
                <a:latin typeface="萝莉体 第二版" panose="02000500000000000000" pitchFamily="2" charset="-122"/>
                <a:ea typeface="萝莉体 第二版" panose="02000500000000000000" pitchFamily="2" charset="-122"/>
                <a:cs typeface="萝莉体 第二版" panose="02000500000000000000" pitchFamily="2" charset="-122"/>
              </a:rPr>
              <a:t>：</a:t>
            </a:r>
            <a:endParaRPr lang="en-US" sz="2400">
              <a:solidFill>
                <a:srgbClr val="475278"/>
              </a:solidFill>
              <a:latin typeface="萝莉体 第二版" panose="02000500000000000000" pitchFamily="2" charset="-122"/>
              <a:ea typeface="萝莉体 第二版" panose="02000500000000000000" pitchFamily="2" charset="-122"/>
              <a:cs typeface="萝莉体 第二版" panose="02000500000000000000" pitchFamily="2" charset="-122"/>
            </a:endParaRPr>
          </a:p>
        </p:txBody>
      </p:sp>
      <p:sp>
        <p:nvSpPr>
          <p:cNvPr id="11" name="文本框 10"/>
          <p:cNvSpPr txBox="1"/>
          <p:nvPr/>
        </p:nvSpPr>
        <p:spPr>
          <a:xfrm>
            <a:off x="2400935" y="5463540"/>
            <a:ext cx="4129405" cy="460375"/>
          </a:xfrm>
          <a:prstGeom prst="rect">
            <a:avLst/>
          </a:prstGeom>
          <a:noFill/>
        </p:spPr>
        <p:txBody>
          <a:bodyPr wrap="square" rtlCol="0">
            <a:spAutoFit/>
          </a:bodyPr>
          <a:p>
            <a:r>
              <a:rPr lang="zh-CN" altLang="en-US" sz="2400" b="1">
                <a:solidFill>
                  <a:schemeClr val="accent6">
                    <a:lumMod val="75000"/>
                  </a:schemeClr>
                </a:solidFill>
                <a:effectLst>
                  <a:reflection blurRad="6350" stA="55000" endA="300" endPos="45500" dir="5400000" sy="-100000" algn="bl" rotWithShape="0"/>
                </a:effectLst>
                <a:latin typeface="萝莉体 第二版" panose="02000500000000000000" pitchFamily="2" charset="-122"/>
                <a:ea typeface="萝莉体 第二版" panose="02000500000000000000" pitchFamily="2" charset="-122"/>
                <a:cs typeface="萝莉体 第二版" panose="02000500000000000000" pitchFamily="2" charset="-122"/>
              </a:rPr>
              <a:t>洗涤</a:t>
            </a:r>
            <a:endParaRPr lang="zh-CN" altLang="en-US" sz="2400" b="1">
              <a:solidFill>
                <a:schemeClr val="accent6">
                  <a:lumMod val="75000"/>
                </a:schemeClr>
              </a:solidFill>
              <a:effectLst>
                <a:reflection blurRad="6350" stA="55000" endA="300" endPos="45500" dir="5400000" sy="-100000" algn="bl" rotWithShape="0"/>
              </a:effectLst>
              <a:latin typeface="萝莉体 第二版" panose="02000500000000000000" pitchFamily="2" charset="-122"/>
              <a:ea typeface="萝莉体 第二版" panose="02000500000000000000" pitchFamily="2" charset="-122"/>
              <a:cs typeface="萝莉体 第二版" panose="02000500000000000000" pitchFamily="2" charset="-122"/>
            </a:endParaRPr>
          </a:p>
        </p:txBody>
      </p:sp>
      <p:pic>
        <p:nvPicPr>
          <p:cNvPr id="2" name="ECB019B1-382A-4266-B25C-5B523AA43C14-7" descr="qt_temp"/>
          <p:cNvPicPr>
            <a:picLocks noChangeAspect="1"/>
          </p:cNvPicPr>
          <p:nvPr/>
        </p:nvPicPr>
        <p:blipFill>
          <a:blip r:embed="rId2"/>
          <a:stretch>
            <a:fillRect/>
          </a:stretch>
        </p:blipFill>
        <p:spPr>
          <a:xfrm>
            <a:off x="5915025" y="2370455"/>
            <a:ext cx="3309620" cy="3169285"/>
          </a:xfrm>
          <a:prstGeom prst="rect">
            <a:avLst/>
          </a:prstGeom>
        </p:spPr>
      </p:pic>
      <p:pic>
        <p:nvPicPr>
          <p:cNvPr id="3" name="图片 2"/>
          <p:cNvPicPr>
            <a:picLocks noChangeAspect="1"/>
          </p:cNvPicPr>
          <p:nvPr/>
        </p:nvPicPr>
        <p:blipFill>
          <a:blip r:embed="rId3"/>
          <a:stretch>
            <a:fillRect/>
          </a:stretch>
        </p:blipFill>
        <p:spPr>
          <a:xfrm>
            <a:off x="1923415" y="1080770"/>
            <a:ext cx="2095500" cy="4248150"/>
          </a:xfrm>
          <a:prstGeom prst="rect">
            <a:avLst/>
          </a:prstGeom>
        </p:spPr>
      </p:pic>
      <p:pic>
        <p:nvPicPr>
          <p:cNvPr id="4" name="图片 3"/>
          <p:cNvPicPr>
            <a:picLocks noChangeAspect="1"/>
          </p:cNvPicPr>
          <p:nvPr/>
        </p:nvPicPr>
        <p:blipFill>
          <a:blip r:embed="rId4"/>
          <a:stretch>
            <a:fillRect/>
          </a:stretch>
        </p:blipFill>
        <p:spPr>
          <a:xfrm>
            <a:off x="6479540" y="2678430"/>
            <a:ext cx="2181225" cy="25527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50"/>
    </mc:Choice>
    <mc:Fallback>
      <p:transition spd="med"/>
    </mc:Fallback>
  </mc:AlternateContent>
  <p:timing>
    <p:tnLst>
      <p:par>
        <p:cTn id="1" dur="indefinite" restart="never" nodeType="tmRoot">
          <p:childTnLst>
            <p:seq concurrent="0"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1000"/>
                                        <p:tgtEl>
                                          <p:spTgt spid="3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1000"/>
                                        <p:tgtEl>
                                          <p:spTgt spid="3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fade">
                                      <p:cBhvr>
                                        <p:cTn id="13" dur="1000"/>
                                        <p:tgtEl>
                                          <p:spTgt spid="3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fade">
                                      <p:cBhvr>
                                        <p:cTn id="16" dur="1000"/>
                                        <p:tgtEl>
                                          <p:spTgt spid="4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fade">
                                      <p:cBhvr>
                                        <p:cTn id="19" dur="1000"/>
                                        <p:tgtEl>
                                          <p:spTgt spid="41"/>
                                        </p:tgtEl>
                                      </p:cBhvr>
                                    </p:animEffect>
                                  </p:childTnLst>
                                </p:cTn>
                              </p:par>
                              <p:par>
                                <p:cTn id="20" presetID="9" presetClass="entr" presetSubtype="0"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dissolv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bldLvl="0" animBg="1"/>
      <p:bldP spid="38" grpId="0" bldLvl="0" animBg="1"/>
      <p:bldP spid="39" grpId="0" bldLvl="0" animBg="1"/>
      <p:bldP spid="40" grpId="0" bldLvl="0" animBg="1"/>
      <p:bldP spid="41"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1"/>
          <a:stretch>
            <a:fillRect l="-12" r="-12"/>
          </a:stretch>
        </a:blipFill>
        <a:effectLst/>
      </p:bgPr>
    </p:bg>
    <p:spTree>
      <p:nvGrpSpPr>
        <p:cNvPr id="1" name=""/>
        <p:cNvGrpSpPr/>
        <p:nvPr/>
      </p:nvGrpSpPr>
      <p:grpSpPr>
        <a:xfrm>
          <a:off x="0" y="0"/>
          <a:ext cx="0" cy="0"/>
          <a:chOff x="0" y="0"/>
          <a:chExt cx="0" cy="0"/>
        </a:xfrm>
      </p:grpSpPr>
      <p:sp>
        <p:nvSpPr>
          <p:cNvPr id="301" name="Freeform 6"/>
          <p:cNvSpPr/>
          <p:nvPr/>
        </p:nvSpPr>
        <p:spPr>
          <a:xfrm>
            <a:off x="800100" y="508000"/>
            <a:ext cx="520394" cy="573018"/>
          </a:xfrm>
          <a:custGeom>
            <a:avLst/>
            <a:gdLst/>
            <a:ahLst/>
            <a:cxnLst/>
            <a:rect l="l" t="t" r="r" b="b"/>
            <a:pathLst>
              <a:path w="520394" h="573018">
                <a:moveTo>
                  <a:pt x="520394" y="429764"/>
                </a:moveTo>
                <a:lnTo>
                  <a:pt x="260197" y="573018"/>
                </a:lnTo>
                <a:lnTo>
                  <a:pt x="0" y="429764"/>
                </a:lnTo>
                <a:lnTo>
                  <a:pt x="0" y="143255"/>
                </a:lnTo>
                <a:lnTo>
                  <a:pt x="260197" y="0"/>
                </a:lnTo>
                <a:lnTo>
                  <a:pt x="520394" y="143255"/>
                </a:lnTo>
                <a:lnTo>
                  <a:pt x="520394" y="429764"/>
                </a:lnTo>
                <a:close/>
              </a:path>
            </a:pathLst>
          </a:custGeom>
          <a:solidFill>
            <a:srgbClr val="212121"/>
          </a:solidFill>
          <a:ln w="25400">
            <a:solidFill>
              <a:srgbClr val="212121"/>
            </a:solidFill>
            <a:prstDash val="solid"/>
            <a:miter/>
          </a:ln>
        </p:spPr>
        <p:txBody>
          <a:bodyPr lIns="127000" rIns="127000" rtlCol="0" anchor="ctr"/>
          <a:lstStyle/>
          <a:p>
            <a:pPr algn="l"/>
            <a:endParaRPr lang="en-US" sz="1100"/>
          </a:p>
        </p:txBody>
      </p:sp>
      <p:sp>
        <p:nvSpPr>
          <p:cNvPr id="302" name="Freeform 7"/>
          <p:cNvSpPr/>
          <p:nvPr/>
        </p:nvSpPr>
        <p:spPr>
          <a:xfrm>
            <a:off x="635000" y="419100"/>
            <a:ext cx="596993" cy="663611"/>
          </a:xfrm>
          <a:custGeom>
            <a:avLst/>
            <a:gdLst/>
            <a:ahLst/>
            <a:cxnLst/>
            <a:rect l="l" t="t" r="r" b="b"/>
            <a:pathLst>
              <a:path w="596993" h="663611">
                <a:moveTo>
                  <a:pt x="596993" y="497708"/>
                </a:moveTo>
                <a:lnTo>
                  <a:pt x="298497" y="663611"/>
                </a:lnTo>
                <a:lnTo>
                  <a:pt x="0" y="497708"/>
                </a:lnTo>
                <a:lnTo>
                  <a:pt x="0" y="165903"/>
                </a:lnTo>
                <a:lnTo>
                  <a:pt x="298497" y="0"/>
                </a:lnTo>
                <a:lnTo>
                  <a:pt x="596993" y="165903"/>
                </a:lnTo>
                <a:lnTo>
                  <a:pt x="596993" y="497708"/>
                </a:lnTo>
                <a:close/>
              </a:path>
            </a:pathLst>
          </a:custGeom>
          <a:solidFill>
            <a:srgbClr val="FFFFFF"/>
          </a:solidFill>
          <a:ln w="25400">
            <a:solidFill>
              <a:srgbClr val="212121"/>
            </a:solidFill>
            <a:prstDash val="solid"/>
            <a:miter/>
          </a:ln>
        </p:spPr>
        <p:txBody>
          <a:bodyPr lIns="127000" rIns="127000" rtlCol="0" anchor="ctr"/>
          <a:lstStyle/>
          <a:p>
            <a:pPr algn="l"/>
            <a:endParaRPr lang="en-US" sz="1100"/>
          </a:p>
        </p:txBody>
      </p:sp>
      <p:sp>
        <p:nvSpPr>
          <p:cNvPr id="303" name="Freeform 8"/>
          <p:cNvSpPr/>
          <p:nvPr/>
        </p:nvSpPr>
        <p:spPr>
          <a:xfrm rot="5400000">
            <a:off x="812800" y="609600"/>
            <a:ext cx="332880" cy="262268"/>
          </a:xfrm>
          <a:custGeom>
            <a:avLst/>
            <a:gdLst/>
            <a:ahLst/>
            <a:cxnLst/>
            <a:rect l="l" t="t" r="r" b="b"/>
            <a:pathLst>
              <a:path w="332880" h="262268">
                <a:moveTo>
                  <a:pt x="0" y="262268"/>
                </a:moveTo>
                <a:lnTo>
                  <a:pt x="332880" y="262268"/>
                </a:lnTo>
                <a:lnTo>
                  <a:pt x="166421" y="0"/>
                </a:lnTo>
                <a:close/>
              </a:path>
            </a:pathLst>
          </a:custGeom>
          <a:solidFill>
            <a:srgbClr val="000000"/>
          </a:solidFill>
        </p:spPr>
        <p:txBody>
          <a:bodyPr lIns="127000" rIns="127000" rtlCol="0" anchor="ctr"/>
          <a:lstStyle/>
          <a:p>
            <a:pPr algn="l"/>
            <a:endParaRPr lang="en-US" sz="1100"/>
          </a:p>
        </p:txBody>
      </p:sp>
      <p:sp>
        <p:nvSpPr>
          <p:cNvPr id="304" name="Freeform 9"/>
          <p:cNvSpPr/>
          <p:nvPr/>
        </p:nvSpPr>
        <p:spPr>
          <a:xfrm>
            <a:off x="1333500" y="355600"/>
            <a:ext cx="154204" cy="171997"/>
          </a:xfrm>
          <a:custGeom>
            <a:avLst/>
            <a:gdLst/>
            <a:ahLst/>
            <a:cxnLst/>
            <a:rect l="l" t="t" r="r" b="b"/>
            <a:pathLst>
              <a:path w="154204" h="171997">
                <a:moveTo>
                  <a:pt x="154204" y="128998"/>
                </a:moveTo>
                <a:lnTo>
                  <a:pt x="77102" y="171997"/>
                </a:lnTo>
                <a:lnTo>
                  <a:pt x="0" y="128998"/>
                </a:lnTo>
                <a:lnTo>
                  <a:pt x="0" y="42999"/>
                </a:lnTo>
                <a:lnTo>
                  <a:pt x="77102" y="0"/>
                </a:lnTo>
                <a:lnTo>
                  <a:pt x="154204" y="42999"/>
                </a:lnTo>
                <a:lnTo>
                  <a:pt x="154204" y="128998"/>
                </a:lnTo>
                <a:close/>
              </a:path>
            </a:pathLst>
          </a:custGeom>
          <a:solidFill>
            <a:srgbClr val="FFFFFF"/>
          </a:solidFill>
          <a:ln w="25400">
            <a:solidFill>
              <a:srgbClr val="212121"/>
            </a:solidFill>
            <a:prstDash val="solid"/>
            <a:miter/>
          </a:ln>
        </p:spPr>
        <p:txBody>
          <a:bodyPr lIns="127000" rIns="127000" rtlCol="0" anchor="ctr"/>
          <a:lstStyle/>
          <a:p>
            <a:pPr algn="l"/>
            <a:endParaRPr lang="en-US" sz="1100"/>
          </a:p>
        </p:txBody>
      </p:sp>
      <p:sp>
        <p:nvSpPr>
          <p:cNvPr id="305" name="Freeform 10"/>
          <p:cNvSpPr/>
          <p:nvPr/>
        </p:nvSpPr>
        <p:spPr>
          <a:xfrm>
            <a:off x="1181100" y="952500"/>
            <a:ext cx="260434" cy="168516"/>
          </a:xfrm>
          <a:custGeom>
            <a:avLst/>
            <a:gdLst/>
            <a:ahLst/>
            <a:cxnLst/>
            <a:rect l="l" t="t" r="r" b="b"/>
            <a:pathLst>
              <a:path w="260434" h="168516">
                <a:moveTo>
                  <a:pt x="0" y="168516"/>
                </a:moveTo>
                <a:lnTo>
                  <a:pt x="260434" y="0"/>
                </a:lnTo>
              </a:path>
            </a:pathLst>
          </a:custGeom>
          <a:solidFill>
            <a:srgbClr val="000000"/>
          </a:solidFill>
          <a:ln w="25400">
            <a:solidFill>
              <a:srgbClr val="000000"/>
            </a:solidFill>
            <a:prstDash val="solid"/>
            <a:headEnd type="none" w="med" len="med"/>
            <a:tailEnd type="none" w="med" len="med"/>
          </a:ln>
        </p:spPr>
      </p:sp>
      <p:sp>
        <p:nvSpPr>
          <p:cNvPr id="307" name="TextBox 12"/>
          <p:cNvSpPr txBox="1"/>
          <p:nvPr/>
        </p:nvSpPr>
        <p:spPr>
          <a:xfrm>
            <a:off x="1588516" y="481203"/>
            <a:ext cx="3366135" cy="430530"/>
          </a:xfrm>
          <a:prstGeom prst="rect">
            <a:avLst/>
          </a:prstGeom>
        </p:spPr>
        <p:txBody>
          <a:bodyPr lIns="0" tIns="0" rIns="0" bIns="0" rtlCol="0" anchor="ctr">
            <a:spAutoFit/>
          </a:bodyPr>
          <a:lstStyle/>
          <a:p>
            <a:pPr latinLnBrk="1">
              <a:lnSpc>
                <a:spcPct val="100000"/>
              </a:lnSpc>
            </a:pPr>
            <a:r>
              <a:rPr lang="zh-CN" altLang="en-US" sz="2800" b="1">
                <a:solidFill>
                  <a:schemeClr val="tx2">
                    <a:lumMod val="75000"/>
                  </a:schemeClr>
                </a:solidFill>
                <a:latin typeface="微软雅黑" panose="020B0503020204020204" charset="-122"/>
                <a:ea typeface="微软雅黑" panose="020B0503020204020204" charset="-122"/>
                <a:sym typeface="+mn-ea"/>
              </a:rPr>
              <a:t>任务</a:t>
            </a:r>
            <a:endParaRPr lang="zh-CN" sz="2800"/>
          </a:p>
        </p:txBody>
      </p:sp>
      <p:sp>
        <p:nvSpPr>
          <p:cNvPr id="308" name="Freeform 13"/>
          <p:cNvSpPr/>
          <p:nvPr/>
        </p:nvSpPr>
        <p:spPr>
          <a:xfrm rot="960000">
            <a:off x="10591800" y="2667000"/>
            <a:ext cx="154204" cy="171997"/>
          </a:xfrm>
          <a:custGeom>
            <a:avLst/>
            <a:gdLst/>
            <a:ahLst/>
            <a:cxnLst/>
            <a:rect l="l" t="t" r="r" b="b"/>
            <a:pathLst>
              <a:path w="154204" h="171997">
                <a:moveTo>
                  <a:pt x="154204" y="128998"/>
                </a:moveTo>
                <a:lnTo>
                  <a:pt x="77102" y="171997"/>
                </a:lnTo>
                <a:lnTo>
                  <a:pt x="0" y="128998"/>
                </a:lnTo>
                <a:lnTo>
                  <a:pt x="0" y="42999"/>
                </a:lnTo>
                <a:lnTo>
                  <a:pt x="77102" y="0"/>
                </a:lnTo>
                <a:lnTo>
                  <a:pt x="154204" y="42999"/>
                </a:lnTo>
                <a:lnTo>
                  <a:pt x="154204" y="128998"/>
                </a:lnTo>
                <a:close/>
              </a:path>
            </a:pathLst>
          </a:custGeom>
          <a:solidFill>
            <a:srgbClr val="F9BBB0"/>
          </a:solidFill>
        </p:spPr>
        <p:txBody>
          <a:bodyPr lIns="127000" rIns="127000" rtlCol="0" anchor="ctr"/>
          <a:lstStyle/>
          <a:p>
            <a:pPr algn="l"/>
            <a:endParaRPr lang="en-US" sz="1100"/>
          </a:p>
        </p:txBody>
      </p:sp>
      <p:sp>
        <p:nvSpPr>
          <p:cNvPr id="315" name="TextBox 20"/>
          <p:cNvSpPr txBox="1"/>
          <p:nvPr/>
        </p:nvSpPr>
        <p:spPr>
          <a:xfrm>
            <a:off x="495300" y="3239135"/>
            <a:ext cx="1061339" cy="570230"/>
          </a:xfrm>
          <a:prstGeom prst="rect">
            <a:avLst/>
          </a:prstGeom>
        </p:spPr>
        <p:txBody>
          <a:bodyPr lIns="0" tIns="0" rIns="0" bIns="0" rtlCol="0" anchor="ctr">
            <a:spAutoFit/>
          </a:bodyPr>
          <a:lstStyle/>
          <a:p>
            <a:pPr algn="ctr" latinLnBrk="1">
              <a:lnSpc>
                <a:spcPct val="116000"/>
              </a:lnSpc>
            </a:pPr>
            <a:r>
              <a:rPr lang="zh-CN" altLang="en-US" sz="3200" b="1">
                <a:solidFill>
                  <a:srgbClr val="FFFFFF"/>
                </a:solidFill>
                <a:latin typeface="微软雅黑" panose="020B0503020204020204" charset="-122"/>
                <a:ea typeface="微软雅黑" panose="020B0503020204020204" charset="-122"/>
              </a:rPr>
              <a:t>任务</a:t>
            </a:r>
            <a:endParaRPr lang="zh-CN" altLang="en-US" sz="1100"/>
          </a:p>
        </p:txBody>
      </p:sp>
      <p:sp>
        <p:nvSpPr>
          <p:cNvPr id="316" name="Freeform 21"/>
          <p:cNvSpPr/>
          <p:nvPr/>
        </p:nvSpPr>
        <p:spPr>
          <a:xfrm>
            <a:off x="795652" y="2794000"/>
            <a:ext cx="404365" cy="393106"/>
          </a:xfrm>
          <a:custGeom>
            <a:avLst/>
            <a:gdLst/>
            <a:ahLst/>
            <a:cxnLst/>
            <a:rect l="l" t="t" r="r" b="b"/>
            <a:pathLst>
              <a:path w="404365" h="393106">
                <a:moveTo>
                  <a:pt x="337557" y="91259"/>
                </a:moveTo>
                <a:cubicBezTo>
                  <a:pt x="349942" y="94941"/>
                  <a:pt x="361614" y="96409"/>
                  <a:pt x="372382" y="96409"/>
                </a:cubicBezTo>
                <a:cubicBezTo>
                  <a:pt x="383816" y="96409"/>
                  <a:pt x="394154" y="94725"/>
                  <a:pt x="403252" y="92309"/>
                </a:cubicBezTo>
                <a:lnTo>
                  <a:pt x="403252" y="22387"/>
                </a:lnTo>
                <a:cubicBezTo>
                  <a:pt x="394594" y="26962"/>
                  <a:pt x="376309" y="33907"/>
                  <a:pt x="353421" y="27106"/>
                </a:cubicBezTo>
                <a:cubicBezTo>
                  <a:pt x="333987" y="21328"/>
                  <a:pt x="318205" y="18459"/>
                  <a:pt x="305299" y="17567"/>
                </a:cubicBezTo>
                <a:lnTo>
                  <a:pt x="305299" y="11496"/>
                </a:lnTo>
                <a:cubicBezTo>
                  <a:pt x="305299" y="5145"/>
                  <a:pt x="300085" y="0"/>
                  <a:pt x="293656" y="0"/>
                </a:cubicBezTo>
                <a:cubicBezTo>
                  <a:pt x="287225" y="0"/>
                  <a:pt x="282010" y="5145"/>
                  <a:pt x="282010" y="11496"/>
                </a:cubicBezTo>
                <a:lnTo>
                  <a:pt x="282010" y="102187"/>
                </a:lnTo>
                <a:lnTo>
                  <a:pt x="219394" y="40343"/>
                </a:lnTo>
                <a:cubicBezTo>
                  <a:pt x="214883" y="35854"/>
                  <a:pt x="208608" y="33281"/>
                  <a:pt x="202197" y="33281"/>
                </a:cubicBezTo>
                <a:cubicBezTo>
                  <a:pt x="195694" y="33281"/>
                  <a:pt x="189603" y="35782"/>
                  <a:pt x="184999" y="40316"/>
                </a:cubicBezTo>
                <a:lnTo>
                  <a:pt x="4448" y="218639"/>
                </a:lnTo>
                <a:cubicBezTo>
                  <a:pt x="0" y="223030"/>
                  <a:pt x="0" y="230149"/>
                  <a:pt x="4448" y="234541"/>
                </a:cubicBezTo>
                <a:lnTo>
                  <a:pt x="7800" y="237850"/>
                </a:lnTo>
                <a:cubicBezTo>
                  <a:pt x="9937" y="239959"/>
                  <a:pt x="12833" y="241140"/>
                  <a:pt x="15856" y="241140"/>
                </a:cubicBezTo>
                <a:cubicBezTo>
                  <a:pt x="18888" y="241140"/>
                  <a:pt x="21774" y="239954"/>
                  <a:pt x="23920" y="237845"/>
                </a:cubicBezTo>
                <a:lnTo>
                  <a:pt x="52132" y="209980"/>
                </a:lnTo>
                <a:lnTo>
                  <a:pt x="52132" y="362352"/>
                </a:lnTo>
                <a:lnTo>
                  <a:pt x="45410" y="362352"/>
                </a:lnTo>
                <a:cubicBezTo>
                  <a:pt x="36798" y="362352"/>
                  <a:pt x="29820" y="369237"/>
                  <a:pt x="29820" y="377731"/>
                </a:cubicBezTo>
                <a:cubicBezTo>
                  <a:pt x="29820" y="386224"/>
                  <a:pt x="36798" y="393106"/>
                  <a:pt x="45410" y="393106"/>
                </a:cubicBezTo>
                <a:lnTo>
                  <a:pt x="358966" y="393106"/>
                </a:lnTo>
                <a:cubicBezTo>
                  <a:pt x="367559" y="393106"/>
                  <a:pt x="374537" y="386224"/>
                  <a:pt x="374537" y="377731"/>
                </a:cubicBezTo>
                <a:cubicBezTo>
                  <a:pt x="374537" y="369237"/>
                  <a:pt x="367559" y="362352"/>
                  <a:pt x="358966" y="362352"/>
                </a:cubicBezTo>
                <a:lnTo>
                  <a:pt x="352289" y="362352"/>
                </a:lnTo>
                <a:lnTo>
                  <a:pt x="352289" y="210027"/>
                </a:lnTo>
                <a:lnTo>
                  <a:pt x="380446" y="237845"/>
                </a:lnTo>
                <a:cubicBezTo>
                  <a:pt x="382583" y="239959"/>
                  <a:pt x="385479" y="241143"/>
                  <a:pt x="388502" y="241143"/>
                </a:cubicBezTo>
                <a:lnTo>
                  <a:pt x="388511" y="241143"/>
                </a:lnTo>
                <a:cubicBezTo>
                  <a:pt x="391525" y="241143"/>
                  <a:pt x="394419" y="239961"/>
                  <a:pt x="396557" y="237854"/>
                </a:cubicBezTo>
                <a:lnTo>
                  <a:pt x="399918" y="234543"/>
                </a:lnTo>
                <a:cubicBezTo>
                  <a:pt x="404365" y="230153"/>
                  <a:pt x="404365" y="223035"/>
                  <a:pt x="399918" y="218645"/>
                </a:cubicBezTo>
                <a:lnTo>
                  <a:pt x="305299" y="125195"/>
                </a:lnTo>
                <a:lnTo>
                  <a:pt x="305299" y="84199"/>
                </a:lnTo>
                <a:cubicBezTo>
                  <a:pt x="312642" y="85013"/>
                  <a:pt x="323063" y="86950"/>
                  <a:pt x="337557" y="91259"/>
                </a:cubicBezTo>
                <a:close/>
                <a:moveTo>
                  <a:pt x="243980" y="362353"/>
                </a:moveTo>
                <a:lnTo>
                  <a:pt x="160413" y="362353"/>
                </a:lnTo>
                <a:lnTo>
                  <a:pt x="160413" y="274916"/>
                </a:lnTo>
                <a:lnTo>
                  <a:pt x="243980" y="274916"/>
                </a:lnTo>
                <a:lnTo>
                  <a:pt x="243980" y="362353"/>
                </a:lnTo>
                <a:close/>
              </a:path>
            </a:pathLst>
          </a:custGeom>
          <a:solidFill>
            <a:srgbClr val="FFFFFF"/>
          </a:solidFill>
        </p:spPr>
        <p:txBody>
          <a:bodyPr lIns="127000" rIns="127000" rtlCol="0" anchor="ctr"/>
          <a:lstStyle/>
          <a:p>
            <a:pPr algn="l"/>
            <a:endParaRPr lang="en-US" sz="1100"/>
          </a:p>
        </p:txBody>
      </p:sp>
      <p:sp>
        <p:nvSpPr>
          <p:cNvPr id="8" name="文本框 7"/>
          <p:cNvSpPr txBox="1"/>
          <p:nvPr/>
        </p:nvSpPr>
        <p:spPr>
          <a:xfrm>
            <a:off x="1110615" y="1218565"/>
            <a:ext cx="11372850" cy="4154170"/>
          </a:xfrm>
          <a:prstGeom prst="rect">
            <a:avLst/>
          </a:prstGeom>
          <a:noFill/>
        </p:spPr>
        <p:txBody>
          <a:bodyPr wrap="square" rtlCol="0">
            <a:spAutoFit/>
          </a:bodyPr>
          <a:p>
            <a:pPr algn="l" fontAlgn="auto">
              <a:lnSpc>
                <a:spcPct val="150000"/>
              </a:lnSpc>
            </a:pPr>
            <a:r>
              <a:rPr lang="zh-CN" altLang="en-US" sz="3200" b="1" dirty="0" smtClean="0">
                <a:solidFill>
                  <a:srgbClr val="FFC000"/>
                </a:solidFill>
                <a:latin typeface="微软雅黑" panose="020B0503020204020204" charset="-122"/>
                <a:ea typeface="微软雅黑" panose="020B0503020204020204" charset="-122"/>
                <a:sym typeface="+mn-ea"/>
              </a:rPr>
              <a:t>任务</a:t>
            </a:r>
            <a:r>
              <a:rPr lang="en-US" altLang="zh-CN" sz="3200" b="1" dirty="0" smtClean="0">
                <a:solidFill>
                  <a:srgbClr val="FFC000"/>
                </a:solidFill>
                <a:latin typeface="微软雅黑" panose="020B0503020204020204" charset="-122"/>
                <a:ea typeface="微软雅黑" panose="020B0503020204020204" charset="-122"/>
                <a:sym typeface="+mn-ea"/>
              </a:rPr>
              <a:t>1</a:t>
            </a:r>
            <a:r>
              <a:rPr lang="zh-CN" altLang="en-US" sz="3200" b="1" dirty="0" smtClean="0">
                <a:solidFill>
                  <a:srgbClr val="FFC000"/>
                </a:solidFill>
                <a:latin typeface="微软雅黑" panose="020B0503020204020204" charset="-122"/>
                <a:ea typeface="微软雅黑" panose="020B0503020204020204" charset="-122"/>
                <a:sym typeface="+mn-ea"/>
              </a:rPr>
              <a:t>：完成附中平台的练习</a:t>
            </a:r>
            <a:endParaRPr lang="zh-CN" altLang="en-US" sz="3200" b="1" dirty="0" smtClean="0">
              <a:solidFill>
                <a:srgbClr val="00B050"/>
              </a:solidFill>
              <a:latin typeface="微软雅黑" panose="020B0503020204020204" charset="-122"/>
              <a:ea typeface="微软雅黑" panose="020B0503020204020204" charset="-122"/>
              <a:sym typeface="+mn-ea"/>
            </a:endParaRPr>
          </a:p>
          <a:p>
            <a:pPr algn="l" fontAlgn="auto">
              <a:lnSpc>
                <a:spcPct val="150000"/>
              </a:lnSpc>
            </a:pPr>
            <a:r>
              <a:rPr lang="zh-CN" altLang="en-US" sz="3200" b="1" dirty="0" smtClean="0">
                <a:solidFill>
                  <a:srgbClr val="00B050"/>
                </a:solidFill>
                <a:latin typeface="微软雅黑" panose="020B0503020204020204" charset="-122"/>
                <a:ea typeface="微软雅黑" panose="020B0503020204020204" charset="-122"/>
                <a:sym typeface="+mn-ea"/>
              </a:rPr>
              <a:t>任务</a:t>
            </a:r>
            <a:r>
              <a:rPr lang="en-US" altLang="zh-CN" sz="3200" b="1" dirty="0" smtClean="0">
                <a:solidFill>
                  <a:srgbClr val="00B050"/>
                </a:solidFill>
                <a:latin typeface="微软雅黑" panose="020B0503020204020204" charset="-122"/>
                <a:ea typeface="微软雅黑" panose="020B0503020204020204" charset="-122"/>
                <a:sym typeface="+mn-ea"/>
              </a:rPr>
              <a:t>2</a:t>
            </a:r>
            <a:r>
              <a:rPr lang="zh-CN" altLang="en-US" sz="3200" b="1" dirty="0" smtClean="0">
                <a:solidFill>
                  <a:srgbClr val="00B050"/>
                </a:solidFill>
                <a:latin typeface="微软雅黑" panose="020B0503020204020204" charset="-122"/>
                <a:ea typeface="微软雅黑" panose="020B0503020204020204" charset="-122"/>
                <a:sym typeface="+mn-ea"/>
              </a:rPr>
              <a:t>：绘制</a:t>
            </a:r>
            <a:r>
              <a:rPr lang="en-US" altLang="zh-CN" sz="3200" b="1" dirty="0" smtClean="0">
                <a:solidFill>
                  <a:srgbClr val="00B050"/>
                </a:solidFill>
                <a:latin typeface="微软雅黑" panose="020B0503020204020204" charset="-122"/>
                <a:ea typeface="微软雅黑" panose="020B0503020204020204" charset="-122"/>
                <a:sym typeface="+mn-ea"/>
              </a:rPr>
              <a:t>“</a:t>
            </a:r>
            <a:r>
              <a:rPr lang="zh-CN" altLang="en-US" sz="3200" b="1" dirty="0" smtClean="0">
                <a:solidFill>
                  <a:srgbClr val="00B050"/>
                </a:solidFill>
                <a:latin typeface="微软雅黑" panose="020B0503020204020204" charset="-122"/>
                <a:ea typeface="微软雅黑" panose="020B0503020204020204" charset="-122"/>
                <a:sym typeface="+mn-ea"/>
              </a:rPr>
              <a:t>时间的分解</a:t>
            </a:r>
            <a:r>
              <a:rPr lang="en-US" altLang="zh-CN" sz="3200" b="1" dirty="0" smtClean="0">
                <a:solidFill>
                  <a:srgbClr val="00B050"/>
                </a:solidFill>
                <a:latin typeface="微软雅黑" panose="020B0503020204020204" charset="-122"/>
                <a:ea typeface="微软雅黑" panose="020B0503020204020204" charset="-122"/>
                <a:sym typeface="+mn-ea"/>
              </a:rPr>
              <a:t>”</a:t>
            </a:r>
            <a:r>
              <a:rPr lang="zh-CN" altLang="en-US" sz="3200" b="1" dirty="0" smtClean="0">
                <a:solidFill>
                  <a:srgbClr val="00B050"/>
                </a:solidFill>
                <a:latin typeface="微软雅黑" panose="020B0503020204020204" charset="-122"/>
                <a:ea typeface="微软雅黑" panose="020B0503020204020204" charset="-122"/>
                <a:sym typeface="+mn-ea"/>
              </a:rPr>
              <a:t>流程图</a:t>
            </a:r>
            <a:r>
              <a:rPr lang="en-US" altLang="zh-CN" sz="3200" b="1" dirty="0" smtClean="0">
                <a:solidFill>
                  <a:srgbClr val="00B050"/>
                </a:solidFill>
                <a:latin typeface="微软雅黑" panose="020B0503020204020204" charset="-122"/>
                <a:ea typeface="微软雅黑" panose="020B0503020204020204" charset="-122"/>
                <a:sym typeface="+mn-ea"/>
              </a:rPr>
              <a:t>(draw.io)</a:t>
            </a:r>
            <a:endParaRPr lang="zh-CN" altLang="en-US" sz="3600" b="1" dirty="0" smtClean="0">
              <a:solidFill>
                <a:srgbClr val="00B0F0"/>
              </a:solidFill>
              <a:latin typeface="微软雅黑" panose="020B0503020204020204" charset="-122"/>
              <a:ea typeface="微软雅黑" panose="020B0503020204020204" charset="-122"/>
              <a:sym typeface="+mn-ea"/>
            </a:endParaRPr>
          </a:p>
          <a:p>
            <a:pPr algn="l" fontAlgn="auto">
              <a:lnSpc>
                <a:spcPct val="150000"/>
              </a:lnSpc>
            </a:pPr>
            <a:r>
              <a:rPr lang="zh-CN" altLang="en-US" sz="2800" dirty="0" smtClean="0">
                <a:solidFill>
                  <a:schemeClr val="tx1"/>
                </a:solidFill>
                <a:latin typeface="微软雅黑" panose="020B0503020204020204" charset="-122"/>
                <a:ea typeface="微软雅黑" panose="020B0503020204020204" charset="-122"/>
                <a:sym typeface="+mn-ea"/>
              </a:rPr>
              <a:t>时间的分解：</a:t>
            </a:r>
            <a:r>
              <a:rPr lang="zh-CN" altLang="en-US" sz="2800" b="1" dirty="0" smtClean="0">
                <a:solidFill>
                  <a:srgbClr val="FFC000"/>
                </a:solidFill>
                <a:latin typeface="微软雅黑" panose="020B0503020204020204" charset="-122"/>
                <a:ea typeface="微软雅黑" panose="020B0503020204020204" charset="-122"/>
                <a:sym typeface="+mn-ea"/>
              </a:rPr>
              <a:t>输入</a:t>
            </a:r>
            <a:r>
              <a:rPr lang="zh-CN" altLang="en-US" sz="2800" dirty="0" smtClean="0">
                <a:latin typeface="微软雅黑" panose="020B0503020204020204" charset="-122"/>
                <a:ea typeface="微软雅黑" panose="020B0503020204020204" charset="-122"/>
                <a:sym typeface="+mn-ea"/>
              </a:rPr>
              <a:t>任意</a:t>
            </a:r>
            <a:r>
              <a:rPr lang="zh-CN" altLang="en-US" sz="2800" dirty="0" smtClean="0">
                <a:solidFill>
                  <a:schemeClr val="tx1"/>
                </a:solidFill>
                <a:latin typeface="微软雅黑" panose="020B0503020204020204" charset="-122"/>
                <a:ea typeface="微软雅黑" panose="020B0503020204020204" charset="-122"/>
                <a:sym typeface="+mn-ea"/>
              </a:rPr>
              <a:t>秒数（整数）后，</a:t>
            </a:r>
            <a:r>
              <a:rPr lang="zh-CN" altLang="en-US" sz="2800" b="1" dirty="0" smtClean="0">
                <a:solidFill>
                  <a:srgbClr val="FFC000"/>
                </a:solidFill>
                <a:latin typeface="微软雅黑" panose="020B0503020204020204" charset="-122"/>
                <a:ea typeface="微软雅黑" panose="020B0503020204020204" charset="-122"/>
                <a:sym typeface="+mn-ea"/>
              </a:rPr>
              <a:t>输出</a:t>
            </a:r>
            <a:r>
              <a:rPr lang="zh-CN" altLang="en-US" sz="2800" dirty="0" smtClean="0">
                <a:solidFill>
                  <a:schemeClr val="tx1"/>
                </a:solidFill>
                <a:latin typeface="微软雅黑" panose="020B0503020204020204" charset="-122"/>
                <a:ea typeface="微软雅黑" panose="020B0503020204020204" charset="-122"/>
                <a:sym typeface="+mn-ea"/>
              </a:rPr>
              <a:t>分解后的时分秒</a:t>
            </a:r>
            <a:endParaRPr lang="zh-CN" altLang="en-US" sz="2800" dirty="0" smtClean="0">
              <a:solidFill>
                <a:schemeClr val="tx1"/>
              </a:solidFill>
              <a:latin typeface="微软雅黑" panose="020B0503020204020204" charset="-122"/>
              <a:ea typeface="微软雅黑" panose="020B0503020204020204" charset="-122"/>
              <a:sym typeface="+mn-ea"/>
            </a:endParaRPr>
          </a:p>
          <a:p>
            <a:pPr algn="l" fontAlgn="auto">
              <a:lnSpc>
                <a:spcPct val="150000"/>
              </a:lnSpc>
            </a:pPr>
            <a:r>
              <a:rPr lang="zh-CN" altLang="en-US" sz="2800" dirty="0" smtClean="0">
                <a:solidFill>
                  <a:srgbClr val="00B0F0"/>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例：输入</a:t>
            </a:r>
            <a:r>
              <a:rPr lang="en-US" altLang="zh-CN" sz="2800" dirty="0" smtClean="0">
                <a:solidFill>
                  <a:srgbClr val="00B0F0"/>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3800</a:t>
            </a:r>
            <a:r>
              <a:rPr lang="zh-CN" altLang="en-US" sz="2800" dirty="0" smtClean="0">
                <a:solidFill>
                  <a:srgbClr val="00B0F0"/>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秒，可输出（分解为） </a:t>
            </a:r>
            <a:r>
              <a:rPr lang="en-US" altLang="zh-CN" sz="2800" dirty="0" smtClean="0">
                <a:solidFill>
                  <a:srgbClr val="00B0F0"/>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1</a:t>
            </a:r>
            <a:r>
              <a:rPr lang="zh-CN" altLang="en-US" sz="2800" dirty="0" smtClean="0">
                <a:solidFill>
                  <a:srgbClr val="00B0F0"/>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小时</a:t>
            </a:r>
            <a:r>
              <a:rPr lang="en-US" altLang="zh-CN" sz="2800" dirty="0" smtClean="0">
                <a:solidFill>
                  <a:srgbClr val="00B0F0"/>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3</a:t>
            </a:r>
            <a:r>
              <a:rPr lang="zh-CN" altLang="en-US" sz="2800" dirty="0" smtClean="0">
                <a:solidFill>
                  <a:srgbClr val="00B0F0"/>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分钟</a:t>
            </a:r>
            <a:r>
              <a:rPr lang="en-US" altLang="zh-CN" sz="2800" dirty="0" smtClean="0">
                <a:solidFill>
                  <a:srgbClr val="00B0F0"/>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20</a:t>
            </a:r>
            <a:r>
              <a:rPr lang="zh-CN" altLang="en-US" sz="2800" dirty="0" smtClean="0">
                <a:solidFill>
                  <a:srgbClr val="00B0F0"/>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秒</a:t>
            </a:r>
            <a:endParaRPr lang="zh-CN" altLang="en-US" sz="3600" b="1" dirty="0" smtClean="0">
              <a:solidFill>
                <a:srgbClr val="00B0F0"/>
              </a:solidFill>
              <a:latin typeface="微软雅黑" panose="020B0503020204020204" charset="-122"/>
              <a:ea typeface="微软雅黑" panose="020B0503020204020204" charset="-122"/>
              <a:sym typeface="+mn-ea"/>
            </a:endParaRPr>
          </a:p>
          <a:p>
            <a:pPr algn="l" fontAlgn="auto">
              <a:lnSpc>
                <a:spcPct val="150000"/>
              </a:lnSpc>
            </a:pPr>
            <a:r>
              <a:rPr lang="zh-CN" altLang="en-US" sz="2800" b="1" dirty="0" smtClean="0">
                <a:solidFill>
                  <a:srgbClr val="00B050"/>
                </a:solidFill>
                <a:latin typeface="微软雅黑" panose="020B0503020204020204" charset="-122"/>
                <a:ea typeface="微软雅黑" panose="020B0503020204020204" charset="-122"/>
                <a:sym typeface="+mn-ea"/>
              </a:rPr>
              <a:t>提示：顺序结构</a:t>
            </a:r>
            <a:endParaRPr lang="zh-CN" altLang="en-US" sz="3600" b="1" dirty="0" smtClean="0">
              <a:solidFill>
                <a:srgbClr val="00B050"/>
              </a:solidFill>
              <a:latin typeface="微软雅黑" panose="020B0503020204020204" charset="-122"/>
              <a:ea typeface="微软雅黑" panose="020B0503020204020204" charset="-122"/>
              <a:sym typeface="+mn-ea"/>
            </a:endParaRPr>
          </a:p>
          <a:p>
            <a:pPr algn="l" fontAlgn="auto">
              <a:lnSpc>
                <a:spcPct val="150000"/>
              </a:lnSpc>
            </a:pPr>
            <a:r>
              <a:rPr lang="zh-CN" altLang="en-US" sz="2800" dirty="0" smtClean="0">
                <a:solidFill>
                  <a:schemeClr val="tx1"/>
                </a:solidFill>
                <a:latin typeface="微软雅黑" panose="020B0503020204020204" charset="-122"/>
                <a:ea typeface="微软雅黑" panose="020B0503020204020204" charset="-122"/>
                <a:sym typeface="+mn-ea"/>
              </a:rPr>
              <a:t>截图命名：班级</a:t>
            </a:r>
            <a:r>
              <a:rPr lang="en-US" altLang="zh-CN" sz="2800" dirty="0" smtClean="0">
                <a:solidFill>
                  <a:schemeClr val="tx1"/>
                </a:solidFill>
                <a:latin typeface="微软雅黑" panose="020B0503020204020204" charset="-122"/>
                <a:ea typeface="微软雅黑" panose="020B0503020204020204" charset="-122"/>
                <a:sym typeface="+mn-ea"/>
              </a:rPr>
              <a:t>+</a:t>
            </a:r>
            <a:r>
              <a:rPr lang="zh-CN" altLang="en-US" sz="2800" dirty="0" smtClean="0">
                <a:solidFill>
                  <a:schemeClr val="tx1"/>
                </a:solidFill>
                <a:latin typeface="微软雅黑" panose="020B0503020204020204" charset="-122"/>
                <a:ea typeface="微软雅黑" panose="020B0503020204020204" charset="-122"/>
                <a:sym typeface="+mn-ea"/>
              </a:rPr>
              <a:t>学号</a:t>
            </a:r>
            <a:r>
              <a:rPr lang="en-US" altLang="zh-CN" sz="2800" dirty="0" smtClean="0">
                <a:solidFill>
                  <a:schemeClr val="tx1"/>
                </a:solidFill>
                <a:latin typeface="微软雅黑" panose="020B0503020204020204" charset="-122"/>
                <a:ea typeface="微软雅黑" panose="020B0503020204020204" charset="-122"/>
                <a:sym typeface="+mn-ea"/>
              </a:rPr>
              <a:t>+</a:t>
            </a:r>
            <a:r>
              <a:rPr lang="zh-CN" altLang="en-US" sz="2800" dirty="0" smtClean="0">
                <a:solidFill>
                  <a:schemeClr val="tx1"/>
                </a:solidFill>
                <a:latin typeface="微软雅黑" panose="020B0503020204020204" charset="-122"/>
                <a:ea typeface="微软雅黑" panose="020B0503020204020204" charset="-122"/>
                <a:sym typeface="+mn-ea"/>
              </a:rPr>
              <a:t>流程图，</a:t>
            </a:r>
            <a:r>
              <a:rPr lang="zh-CN" altLang="en-US" sz="2800" b="1" dirty="0" smtClean="0">
                <a:solidFill>
                  <a:srgbClr val="FF0000"/>
                </a:solidFill>
                <a:latin typeface="微软雅黑" panose="020B0503020204020204" charset="-122"/>
                <a:ea typeface="微软雅黑" panose="020B0503020204020204" charset="-122"/>
                <a:sym typeface="+mn-ea"/>
              </a:rPr>
              <a:t>提交至学习平台</a:t>
            </a:r>
            <a:endParaRPr lang="zh-CN" altLang="en-US" sz="2800" b="1" dirty="0" smtClean="0">
              <a:solidFill>
                <a:srgbClr val="FF0000"/>
              </a:solidFill>
              <a:latin typeface="微软雅黑" panose="020B0503020204020204" charset="-122"/>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50"/>
    </mc:Choice>
    <mc:Fallback>
      <p:transition spd="med"/>
    </mc:Fallback>
  </mc:AlternateContent>
  <p:timing>
    <p:tnLst>
      <p:par>
        <p:cTn id="1" dur="indefinite" restart="never" nodeType="tmRoot">
          <p:childTnLst>
            <p:seq concurrent="0"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01"/>
                                        </p:tgtEl>
                                        <p:attrNameLst>
                                          <p:attrName>style.visibility</p:attrName>
                                        </p:attrNameLst>
                                      </p:cBhvr>
                                      <p:to>
                                        <p:strVal val="visible"/>
                                      </p:to>
                                    </p:set>
                                    <p:animEffect transition="in" filter="fade">
                                      <p:cBhvr>
                                        <p:cTn id="7" dur="1000"/>
                                        <p:tgtEl>
                                          <p:spTgt spid="30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02"/>
                                        </p:tgtEl>
                                        <p:attrNameLst>
                                          <p:attrName>style.visibility</p:attrName>
                                        </p:attrNameLst>
                                      </p:cBhvr>
                                      <p:to>
                                        <p:strVal val="visible"/>
                                      </p:to>
                                    </p:set>
                                    <p:animEffect transition="in" filter="fade">
                                      <p:cBhvr>
                                        <p:cTn id="10" dur="1000"/>
                                        <p:tgtEl>
                                          <p:spTgt spid="30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03"/>
                                        </p:tgtEl>
                                        <p:attrNameLst>
                                          <p:attrName>style.visibility</p:attrName>
                                        </p:attrNameLst>
                                      </p:cBhvr>
                                      <p:to>
                                        <p:strVal val="visible"/>
                                      </p:to>
                                    </p:set>
                                    <p:animEffect transition="in" filter="fade">
                                      <p:cBhvr>
                                        <p:cTn id="13" dur="1000"/>
                                        <p:tgtEl>
                                          <p:spTgt spid="30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04"/>
                                        </p:tgtEl>
                                        <p:attrNameLst>
                                          <p:attrName>style.visibility</p:attrName>
                                        </p:attrNameLst>
                                      </p:cBhvr>
                                      <p:to>
                                        <p:strVal val="visible"/>
                                      </p:to>
                                    </p:set>
                                    <p:animEffect transition="in" filter="fade">
                                      <p:cBhvr>
                                        <p:cTn id="16" dur="1000"/>
                                        <p:tgtEl>
                                          <p:spTgt spid="30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05"/>
                                        </p:tgtEl>
                                        <p:attrNameLst>
                                          <p:attrName>style.visibility</p:attrName>
                                        </p:attrNameLst>
                                      </p:cBhvr>
                                      <p:to>
                                        <p:strVal val="visible"/>
                                      </p:to>
                                    </p:set>
                                    <p:animEffect transition="in" filter="fade">
                                      <p:cBhvr>
                                        <p:cTn id="19" dur="1000"/>
                                        <p:tgtEl>
                                          <p:spTgt spid="30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08"/>
                                        </p:tgtEl>
                                        <p:attrNameLst>
                                          <p:attrName>style.visibility</p:attrName>
                                        </p:attrNameLst>
                                      </p:cBhvr>
                                      <p:to>
                                        <p:strVal val="visible"/>
                                      </p:to>
                                    </p:set>
                                    <p:animEffect transition="in" filter="fade">
                                      <p:cBhvr>
                                        <p:cTn id="22" dur="1000"/>
                                        <p:tgtEl>
                                          <p:spTgt spid="30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15"/>
                                        </p:tgtEl>
                                        <p:attrNameLst>
                                          <p:attrName>style.visibility</p:attrName>
                                        </p:attrNameLst>
                                      </p:cBhvr>
                                      <p:to>
                                        <p:strVal val="visible"/>
                                      </p:to>
                                    </p:set>
                                    <p:animEffect transition="in" filter="fade">
                                      <p:cBhvr>
                                        <p:cTn id="25" dur="1000"/>
                                        <p:tgtEl>
                                          <p:spTgt spid="31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16"/>
                                        </p:tgtEl>
                                        <p:attrNameLst>
                                          <p:attrName>style.visibility</p:attrName>
                                        </p:attrNameLst>
                                      </p:cBhvr>
                                      <p:to>
                                        <p:strVal val="visible"/>
                                      </p:to>
                                    </p:set>
                                    <p:animEffect transition="in" filter="fade">
                                      <p:cBhvr>
                                        <p:cTn id="28" dur="1000"/>
                                        <p:tgtEl>
                                          <p:spTgt spid="3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1" grpId="0" animBg="1"/>
      <p:bldP spid="302" grpId="0" animBg="1"/>
      <p:bldP spid="303" grpId="0" animBg="1"/>
      <p:bldP spid="304" grpId="0" animBg="1"/>
      <p:bldP spid="305" grpId="0" animBg="1"/>
      <p:bldP spid="308" grpId="0" animBg="1"/>
      <p:bldP spid="315" grpId="0" animBg="1"/>
      <p:bldP spid="31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1"/>
          <a:stretch>
            <a:fillRect l="-12" r="-12"/>
          </a:stretch>
        </a:blipFill>
        <a:effectLst/>
      </p:bgPr>
    </p:bg>
    <p:spTree>
      <p:nvGrpSpPr>
        <p:cNvPr id="1" name=""/>
        <p:cNvGrpSpPr/>
        <p:nvPr/>
      </p:nvGrpSpPr>
      <p:grpSpPr>
        <a:xfrm>
          <a:off x="0" y="0"/>
          <a:ext cx="0" cy="0"/>
          <a:chOff x="0" y="0"/>
          <a:chExt cx="0" cy="0"/>
        </a:xfrm>
      </p:grpSpPr>
      <p:sp>
        <p:nvSpPr>
          <p:cNvPr id="317" name="Freeform 1"/>
          <p:cNvSpPr/>
          <p:nvPr/>
        </p:nvSpPr>
        <p:spPr>
          <a:xfrm>
            <a:off x="1422400" y="1841500"/>
            <a:ext cx="8418157" cy="2757107"/>
          </a:xfrm>
          <a:custGeom>
            <a:avLst/>
            <a:gdLst/>
            <a:ahLst/>
            <a:cxnLst/>
            <a:rect l="l" t="t" r="r" b="b"/>
            <a:pathLst>
              <a:path w="8418157" h="2757107">
                <a:moveTo>
                  <a:pt x="0" y="0"/>
                </a:moveTo>
                <a:lnTo>
                  <a:pt x="0" y="0"/>
                </a:lnTo>
                <a:lnTo>
                  <a:pt x="7755433" y="0"/>
                </a:lnTo>
                <a:cubicBezTo>
                  <a:pt x="8121445" y="0"/>
                  <a:pt x="8418157" y="296712"/>
                  <a:pt x="8418157" y="662724"/>
                </a:cubicBezTo>
                <a:lnTo>
                  <a:pt x="8418157" y="2757107"/>
                </a:lnTo>
                <a:lnTo>
                  <a:pt x="8418157" y="2757107"/>
                </a:lnTo>
                <a:lnTo>
                  <a:pt x="662724" y="2757107"/>
                </a:lnTo>
                <a:cubicBezTo>
                  <a:pt x="296712" y="2757107"/>
                  <a:pt x="0" y="2460395"/>
                  <a:pt x="0" y="2094382"/>
                </a:cubicBezTo>
                <a:lnTo>
                  <a:pt x="0" y="0"/>
                </a:lnTo>
                <a:close/>
              </a:path>
            </a:pathLst>
          </a:custGeom>
          <a:solidFill>
            <a:srgbClr val="212121"/>
          </a:solidFill>
          <a:ln w="31750">
            <a:solidFill>
              <a:srgbClr val="212121"/>
            </a:solidFill>
            <a:prstDash val="solid"/>
            <a:miter/>
          </a:ln>
        </p:spPr>
        <p:txBody>
          <a:bodyPr lIns="127000" rIns="127000" rtlCol="0" anchor="ctr"/>
          <a:lstStyle/>
          <a:p>
            <a:pPr algn="l"/>
            <a:endParaRPr lang="en-US" sz="1100"/>
          </a:p>
        </p:txBody>
      </p:sp>
      <p:sp>
        <p:nvSpPr>
          <p:cNvPr id="318" name="Freeform 2"/>
          <p:cNvSpPr/>
          <p:nvPr/>
        </p:nvSpPr>
        <p:spPr>
          <a:xfrm>
            <a:off x="1701800" y="1841500"/>
            <a:ext cx="8425841" cy="2757538"/>
          </a:xfrm>
          <a:custGeom>
            <a:avLst/>
            <a:gdLst/>
            <a:ahLst/>
            <a:cxnLst/>
            <a:rect l="l" t="t" r="r" b="b"/>
            <a:pathLst>
              <a:path w="8425841" h="2757538">
                <a:moveTo>
                  <a:pt x="0" y="0"/>
                </a:moveTo>
                <a:lnTo>
                  <a:pt x="0" y="0"/>
                </a:lnTo>
                <a:lnTo>
                  <a:pt x="7763116" y="0"/>
                </a:lnTo>
                <a:cubicBezTo>
                  <a:pt x="7938881" y="0"/>
                  <a:pt x="8107448" y="69822"/>
                  <a:pt x="8231733" y="194107"/>
                </a:cubicBezTo>
                <a:cubicBezTo>
                  <a:pt x="8356018" y="318392"/>
                  <a:pt x="8425841" y="486959"/>
                  <a:pt x="8425841" y="662724"/>
                </a:cubicBezTo>
                <a:lnTo>
                  <a:pt x="8425841" y="2757538"/>
                </a:lnTo>
                <a:lnTo>
                  <a:pt x="8425841" y="2757538"/>
                </a:lnTo>
                <a:lnTo>
                  <a:pt x="662724" y="2757538"/>
                </a:lnTo>
                <a:cubicBezTo>
                  <a:pt x="296712" y="2757538"/>
                  <a:pt x="0" y="2460827"/>
                  <a:pt x="0" y="2094814"/>
                </a:cubicBezTo>
                <a:lnTo>
                  <a:pt x="0" y="0"/>
                </a:lnTo>
                <a:close/>
              </a:path>
            </a:pathLst>
          </a:custGeom>
          <a:solidFill>
            <a:srgbClr val="FFFFFF"/>
          </a:solidFill>
          <a:ln w="31750">
            <a:solidFill>
              <a:srgbClr val="212121"/>
            </a:solidFill>
            <a:prstDash val="solid"/>
            <a:miter/>
          </a:ln>
        </p:spPr>
        <p:txBody>
          <a:bodyPr lIns="127000" rIns="127000" rtlCol="0" anchor="ctr"/>
          <a:lstStyle/>
          <a:p>
            <a:pPr algn="l"/>
            <a:endParaRPr lang="en-US" sz="1100"/>
          </a:p>
        </p:txBody>
      </p:sp>
      <p:sp>
        <p:nvSpPr>
          <p:cNvPr id="319" name="Freeform 3"/>
          <p:cNvSpPr/>
          <p:nvPr/>
        </p:nvSpPr>
        <p:spPr>
          <a:xfrm>
            <a:off x="4216400" y="3517900"/>
            <a:ext cx="3386671" cy="436613"/>
          </a:xfrm>
          <a:custGeom>
            <a:avLst/>
            <a:gdLst/>
            <a:ahLst/>
            <a:cxnLst/>
            <a:rect l="l" t="t" r="r" b="b"/>
            <a:pathLst>
              <a:path w="3386671" h="436613">
                <a:moveTo>
                  <a:pt x="0" y="218300"/>
                </a:moveTo>
                <a:cubicBezTo>
                  <a:pt x="0" y="97736"/>
                  <a:pt x="97736" y="0"/>
                  <a:pt x="218300" y="0"/>
                </a:cubicBezTo>
                <a:lnTo>
                  <a:pt x="3168371" y="0"/>
                </a:lnTo>
                <a:cubicBezTo>
                  <a:pt x="3288935" y="0"/>
                  <a:pt x="3386671" y="97736"/>
                  <a:pt x="3386671" y="218300"/>
                </a:cubicBezTo>
                <a:lnTo>
                  <a:pt x="3386671" y="218313"/>
                </a:lnTo>
                <a:cubicBezTo>
                  <a:pt x="3386671" y="338877"/>
                  <a:pt x="3288935" y="436613"/>
                  <a:pt x="3168371" y="436613"/>
                </a:cubicBezTo>
                <a:lnTo>
                  <a:pt x="218300" y="436613"/>
                </a:lnTo>
                <a:cubicBezTo>
                  <a:pt x="160403" y="436613"/>
                  <a:pt x="104878" y="413614"/>
                  <a:pt x="63939" y="372675"/>
                </a:cubicBezTo>
                <a:cubicBezTo>
                  <a:pt x="22999" y="331735"/>
                  <a:pt x="0" y="276210"/>
                  <a:pt x="0" y="218313"/>
                </a:cubicBezTo>
                <a:lnTo>
                  <a:pt x="0" y="218300"/>
                </a:lnTo>
                <a:close/>
              </a:path>
            </a:pathLst>
          </a:custGeom>
          <a:solidFill>
            <a:srgbClr val="171717"/>
          </a:solidFill>
        </p:spPr>
        <p:txBody>
          <a:bodyPr lIns="127000" rIns="127000" rtlCol="0" anchor="ctr"/>
          <a:lstStyle/>
          <a:p>
            <a:pPr algn="l"/>
            <a:endParaRPr lang="en-US" sz="1100"/>
          </a:p>
        </p:txBody>
      </p:sp>
      <p:sp>
        <p:nvSpPr>
          <p:cNvPr id="320" name="TextBox 4"/>
          <p:cNvSpPr txBox="1"/>
          <p:nvPr/>
        </p:nvSpPr>
        <p:spPr>
          <a:xfrm>
            <a:off x="4318000" y="3543300"/>
            <a:ext cx="3077972" cy="342900"/>
          </a:xfrm>
          <a:prstGeom prst="rect">
            <a:avLst/>
          </a:prstGeom>
        </p:spPr>
        <p:txBody>
          <a:bodyPr lIns="0" tIns="0" rIns="0" bIns="0" rtlCol="0" anchor="ctr">
            <a:spAutoFit/>
          </a:bodyPr>
          <a:lstStyle/>
          <a:p>
            <a:pPr algn="ctr" latinLnBrk="1">
              <a:lnSpc>
                <a:spcPct val="116000"/>
              </a:lnSpc>
            </a:pPr>
            <a:r>
              <a:rPr lang="en-US" sz="1800" b="0">
                <a:solidFill>
                  <a:srgbClr val="FFFFFF"/>
                </a:solidFill>
                <a:latin typeface="微软雅黑" panose="020B0503020204020204" charset="-122"/>
                <a:ea typeface="微软雅黑" panose="020B0503020204020204" charset="-122"/>
              </a:rPr>
              <a:t>感谢您的观看</a:t>
            </a:r>
            <a:endParaRPr lang="en-US" sz="1100"/>
          </a:p>
        </p:txBody>
      </p:sp>
      <p:sp>
        <p:nvSpPr>
          <p:cNvPr id="321" name="Freeform 5"/>
          <p:cNvSpPr/>
          <p:nvPr/>
        </p:nvSpPr>
        <p:spPr>
          <a:xfrm rot="16200000">
            <a:off x="9791700" y="4254500"/>
            <a:ext cx="344692" cy="337033"/>
          </a:xfrm>
          <a:custGeom>
            <a:avLst/>
            <a:gdLst/>
            <a:ahLst/>
            <a:cxnLst/>
            <a:rect l="l" t="t" r="r" b="b"/>
            <a:pathLst>
              <a:path w="344692" h="337033">
                <a:moveTo>
                  <a:pt x="0" y="337033"/>
                </a:moveTo>
                <a:lnTo>
                  <a:pt x="344692" y="337033"/>
                </a:lnTo>
                <a:lnTo>
                  <a:pt x="0" y="0"/>
                </a:lnTo>
                <a:close/>
              </a:path>
            </a:pathLst>
          </a:custGeom>
          <a:solidFill>
            <a:srgbClr val="212121"/>
          </a:solidFill>
        </p:spPr>
        <p:txBody>
          <a:bodyPr lIns="127000" rIns="127000" rtlCol="0" anchor="ctr"/>
          <a:lstStyle/>
          <a:p>
            <a:pPr algn="l"/>
            <a:endParaRPr lang="en-US" sz="1100"/>
          </a:p>
        </p:txBody>
      </p:sp>
      <p:sp>
        <p:nvSpPr>
          <p:cNvPr id="322" name="TextBox 6"/>
          <p:cNvSpPr txBox="1"/>
          <p:nvPr/>
        </p:nvSpPr>
        <p:spPr>
          <a:xfrm>
            <a:off x="2743200" y="2448243"/>
            <a:ext cx="6684708" cy="856615"/>
          </a:xfrm>
          <a:prstGeom prst="rect">
            <a:avLst/>
          </a:prstGeom>
        </p:spPr>
        <p:txBody>
          <a:bodyPr lIns="0" tIns="0" rIns="0" bIns="0" rtlCol="0" anchor="ctr">
            <a:spAutoFit/>
          </a:bodyPr>
          <a:lstStyle/>
          <a:p>
            <a:pPr algn="ctr" latinLnBrk="1">
              <a:lnSpc>
                <a:spcPct val="116000"/>
              </a:lnSpc>
            </a:pPr>
            <a:r>
              <a:rPr lang="zh-CN" altLang="en-US" sz="4800">
                <a:solidFill>
                  <a:srgbClr val="212121"/>
                </a:solidFill>
                <a:latin typeface="ZhuoJianGanLanJianTi" panose="00000506000000000000"/>
                <a:ea typeface="ZhuoJianGanLanJianTi" panose="00000506000000000000"/>
              </a:rPr>
              <a:t>算法及其主要内容</a:t>
            </a:r>
            <a:endParaRPr lang="zh-CN" altLang="en-US" sz="1100"/>
          </a:p>
        </p:txBody>
      </p:sp>
      <p:sp>
        <p:nvSpPr>
          <p:cNvPr id="323" name="Freeform 7"/>
          <p:cNvSpPr/>
          <p:nvPr/>
        </p:nvSpPr>
        <p:spPr>
          <a:xfrm>
            <a:off x="2184099" y="2175137"/>
            <a:ext cx="375686" cy="393610"/>
          </a:xfrm>
          <a:custGeom>
            <a:avLst/>
            <a:gdLst/>
            <a:ahLst/>
            <a:cxnLst/>
            <a:rect l="l" t="t" r="r" b="b"/>
            <a:pathLst>
              <a:path w="375686" h="393610">
                <a:moveTo>
                  <a:pt x="301" y="196805"/>
                </a:moveTo>
                <a:cubicBezTo>
                  <a:pt x="0" y="129603"/>
                  <a:pt x="35680" y="67377"/>
                  <a:pt x="93829" y="33689"/>
                </a:cubicBezTo>
                <a:cubicBezTo>
                  <a:pt x="151978" y="0"/>
                  <a:pt x="223708" y="0"/>
                  <a:pt x="281857" y="33689"/>
                </a:cubicBezTo>
                <a:cubicBezTo>
                  <a:pt x="340007" y="67377"/>
                  <a:pt x="375686" y="129603"/>
                  <a:pt x="375386" y="196805"/>
                </a:cubicBezTo>
                <a:cubicBezTo>
                  <a:pt x="375686" y="264008"/>
                  <a:pt x="340007" y="326234"/>
                  <a:pt x="281857" y="359922"/>
                </a:cubicBezTo>
                <a:cubicBezTo>
                  <a:pt x="223708" y="393610"/>
                  <a:pt x="151978" y="393610"/>
                  <a:pt x="93829" y="359922"/>
                </a:cubicBezTo>
                <a:cubicBezTo>
                  <a:pt x="35680" y="326234"/>
                  <a:pt x="0" y="264008"/>
                  <a:pt x="301" y="196805"/>
                </a:cubicBezTo>
                <a:close/>
              </a:path>
            </a:pathLst>
          </a:custGeom>
          <a:solidFill>
            <a:srgbClr val="F9BBB0"/>
          </a:solidFill>
        </p:spPr>
        <p:txBody>
          <a:bodyPr lIns="127000" rIns="127000" rtlCol="0" anchor="ctr"/>
          <a:lstStyle/>
          <a:p>
            <a:pPr algn="l"/>
            <a:endParaRPr lang="en-US" sz="1100"/>
          </a:p>
        </p:txBody>
      </p:sp>
      <p:sp>
        <p:nvSpPr>
          <p:cNvPr id="324" name="Freeform 8"/>
          <p:cNvSpPr/>
          <p:nvPr/>
        </p:nvSpPr>
        <p:spPr>
          <a:xfrm rot="5400000">
            <a:off x="2298700" y="2298700"/>
            <a:ext cx="430174" cy="430174"/>
          </a:xfrm>
          <a:custGeom>
            <a:avLst/>
            <a:gdLst/>
            <a:ahLst/>
            <a:cxnLst/>
            <a:rect l="l" t="t" r="r" b="b"/>
            <a:pathLst>
              <a:path w="430174" h="430174">
                <a:moveTo>
                  <a:pt x="0" y="0"/>
                </a:moveTo>
                <a:lnTo>
                  <a:pt x="86043" y="0"/>
                </a:lnTo>
                <a:lnTo>
                  <a:pt x="86043" y="344132"/>
                </a:lnTo>
                <a:lnTo>
                  <a:pt x="430174" y="344132"/>
                </a:lnTo>
                <a:lnTo>
                  <a:pt x="430174" y="430174"/>
                </a:lnTo>
                <a:lnTo>
                  <a:pt x="0" y="430174"/>
                </a:lnTo>
                <a:close/>
              </a:path>
            </a:pathLst>
          </a:custGeom>
          <a:solidFill>
            <a:srgbClr val="FFFFFF"/>
          </a:solidFill>
          <a:ln w="25400">
            <a:solidFill>
              <a:srgbClr val="212121"/>
            </a:solidFill>
            <a:prstDash val="solid"/>
            <a:miter/>
          </a:ln>
        </p:spPr>
        <p:txBody>
          <a:bodyPr lIns="127000" rIns="127000" rtlCol="0" anchor="ctr"/>
          <a:lstStyle/>
          <a:p>
            <a:pPr algn="l"/>
            <a:endParaRPr lang="en-US" sz="1100"/>
          </a:p>
        </p:txBody>
      </p:sp>
    </p:spTree>
  </p:cSld>
  <p:clrMapOvr>
    <a:masterClrMapping/>
  </p:clrMapOvr>
  <mc:AlternateContent xmlns:mc="http://schemas.openxmlformats.org/markup-compatibility/2006">
    <mc:Choice xmlns:p14="http://schemas.microsoft.com/office/powerpoint/2010/main" Requires="p14">
      <p:transition spd="med" p14:dur="750"/>
    </mc:Choice>
    <mc:Fallback>
      <p:transition spd="med"/>
    </mc:Fallback>
  </mc:AlternateContent>
  <p:timing>
    <p:tnLst>
      <p:par>
        <p:cTn id="1" dur="indefinite" restart="never" nodeType="tmRoot">
          <p:childTnLst>
            <p:seq concurrent="0"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17"/>
                                        </p:tgtEl>
                                        <p:attrNameLst>
                                          <p:attrName>style.visibility</p:attrName>
                                        </p:attrNameLst>
                                      </p:cBhvr>
                                      <p:to>
                                        <p:strVal val="visible"/>
                                      </p:to>
                                    </p:set>
                                    <p:animEffect transition="in" filter="fade">
                                      <p:cBhvr>
                                        <p:cTn id="7" dur="1000"/>
                                        <p:tgtEl>
                                          <p:spTgt spid="3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18"/>
                                        </p:tgtEl>
                                        <p:attrNameLst>
                                          <p:attrName>style.visibility</p:attrName>
                                        </p:attrNameLst>
                                      </p:cBhvr>
                                      <p:to>
                                        <p:strVal val="visible"/>
                                      </p:to>
                                    </p:set>
                                    <p:animEffect transition="in" filter="fade">
                                      <p:cBhvr>
                                        <p:cTn id="10" dur="1000"/>
                                        <p:tgtEl>
                                          <p:spTgt spid="31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19"/>
                                        </p:tgtEl>
                                        <p:attrNameLst>
                                          <p:attrName>style.visibility</p:attrName>
                                        </p:attrNameLst>
                                      </p:cBhvr>
                                      <p:to>
                                        <p:strVal val="visible"/>
                                      </p:to>
                                    </p:set>
                                    <p:animEffect transition="in" filter="fade">
                                      <p:cBhvr>
                                        <p:cTn id="13" dur="1000"/>
                                        <p:tgtEl>
                                          <p:spTgt spid="31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20"/>
                                        </p:tgtEl>
                                        <p:attrNameLst>
                                          <p:attrName>style.visibility</p:attrName>
                                        </p:attrNameLst>
                                      </p:cBhvr>
                                      <p:to>
                                        <p:strVal val="visible"/>
                                      </p:to>
                                    </p:set>
                                    <p:animEffect transition="in" filter="fade">
                                      <p:cBhvr>
                                        <p:cTn id="16" dur="1000"/>
                                        <p:tgtEl>
                                          <p:spTgt spid="32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21"/>
                                        </p:tgtEl>
                                        <p:attrNameLst>
                                          <p:attrName>style.visibility</p:attrName>
                                        </p:attrNameLst>
                                      </p:cBhvr>
                                      <p:to>
                                        <p:strVal val="visible"/>
                                      </p:to>
                                    </p:set>
                                    <p:animEffect transition="in" filter="fade">
                                      <p:cBhvr>
                                        <p:cTn id="19" dur="1000"/>
                                        <p:tgtEl>
                                          <p:spTgt spid="32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22"/>
                                        </p:tgtEl>
                                        <p:attrNameLst>
                                          <p:attrName>style.visibility</p:attrName>
                                        </p:attrNameLst>
                                      </p:cBhvr>
                                      <p:to>
                                        <p:strVal val="visible"/>
                                      </p:to>
                                    </p:set>
                                    <p:animEffect transition="in" filter="fade">
                                      <p:cBhvr>
                                        <p:cTn id="22" dur="1000"/>
                                        <p:tgtEl>
                                          <p:spTgt spid="322"/>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23"/>
                                        </p:tgtEl>
                                        <p:attrNameLst>
                                          <p:attrName>style.visibility</p:attrName>
                                        </p:attrNameLst>
                                      </p:cBhvr>
                                      <p:to>
                                        <p:strVal val="visible"/>
                                      </p:to>
                                    </p:set>
                                    <p:animEffect transition="in" filter="fade">
                                      <p:cBhvr>
                                        <p:cTn id="25" dur="1000"/>
                                        <p:tgtEl>
                                          <p:spTgt spid="32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24"/>
                                        </p:tgtEl>
                                        <p:attrNameLst>
                                          <p:attrName>style.visibility</p:attrName>
                                        </p:attrNameLst>
                                      </p:cBhvr>
                                      <p:to>
                                        <p:strVal val="visible"/>
                                      </p:to>
                                    </p:set>
                                    <p:animEffect transition="in" filter="fade">
                                      <p:cBhvr>
                                        <p:cTn id="28" dur="1000"/>
                                        <p:tgtEl>
                                          <p:spTgt spid="3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 grpId="0" animBg="1"/>
      <p:bldP spid="318" grpId="0" animBg="1"/>
      <p:bldP spid="319" grpId="0" animBg="1"/>
      <p:bldP spid="320" grpId="0" animBg="1"/>
      <p:bldP spid="321" grpId="0" animBg="1"/>
      <p:bldP spid="322" grpId="0" animBg="1"/>
      <p:bldP spid="323" grpId="0" animBg="1"/>
      <p:bldP spid="324" grpId="0" animBg="1"/>
    </p:bldLst>
  </p:timing>
</p:sld>
</file>

<file path=ppt/tags/tag1.xml><?xml version="1.0" encoding="utf-8"?>
<p:tagLst xmlns:p="http://schemas.openxmlformats.org/presentationml/2006/main">
  <p:tag name="KSO_WM_UNIT_TABLE_BEAUTIFY" val="smartTable{fff211ec-cd51-4758-9fc4-4e136045989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customXml/item1.xml><?xml version="1.0" encoding="utf-8"?>
<s:customData xmlns="http://www.wps.cn/officeDocument/2013/wpsCustomData" xmlns:s="http://www.wps.cn/officeDocument/2013/wpsCustomData">
  <extobjs>
    <extobj name="ECB019B1-382A-4266-B25C-5B523AA43C14-1">
      <extobjdata type="ECB019B1-382A-4266-B25C-5B523AA43C14" data="ewogICAiRmlsZUlkIiA6ICI2NjQ0MTQzNDAxNyIsCiAgICJHcm91cElkIiA6ICI1MTEzNjIyNzAiLAogICAiSW1hZ2UiIDogImlWQk9SdzBLR2dvQUFBQU5TVWhFVWdBQUFWb0FBQU12Q0FZQUFBQ1RJUmd0QUFBQUNYQklXWE1BQUFzVEFBQUxFd0VBbXB3WUFBQWdBRWxFUVZSNG5PemRlVnhVWmQ4LzhNODFySktpa3JtVzV2WlltUVpueERWUlMvdGxXWXBiWmJqVTdaYTdsbHFaZ2x1V1QyN3ByV2srM1drbXR4RVFwdWF0Vm01b2dzT1lLeGFLTzFDSWdBaXl6TGwrZitqTTdjZ2l5Z3l6ZmQ2dmw2K1k2NXc1OHgyWVBseGM4ejFuQUNJaUlpSWlJaUlpSWlJaUlpSWlJaUlpSWlJaUlpSWlJaUlpSWlJaUlpSWlJaUlpSWlJaUlpSWlJaUlpSWlJaUlpSWlJaUlpSWlJaUlpSWlJaUlpSWlJaUlpSWlJaUlpSWlJaUlpSWlJaUlpSWlJaUlpSWlJaUlpSWlJaUlpSWlJaUlpSWlJaUlpSWlJaUlpSWlJaUlpSWlJaUlpSWlJaUlpSWlJaUlpSW9zU3RpNkFIbHk3ZHUxOEN3c0wrd0VJQXRBR1FGMEFOUUc0MmJRdysyRUFjQTFBS29EREFQWjZlSGhFSGpwMEtOdTJaWkdyWWRBNm9IYnQydFVwS0NnSUZVSU1CZUJqNjNvY1RLNlVjcDJucCtmc1E0Y09wZG02R0hJTkRGb0hvOVZxQjBrcFZ3T29Lb1JBKy9idEVSUVVoS2VmZmhwMTY5YUZyNjh2M04zZGJWMm1YU2dxS2tKMmRqWlNVMU54L1BoeDdOMjdGNy85OWh1a2xBQ1FJNFFZcGRQcE50cTZUbkorREZySElSUkZtUVVnREFCNjllcUYwYU5IbzE2OWVyYXR5c0drcEtUZ2l5Kyt3Sll0V3dBQVFvaFFuVTQzRjRDMGJXWGt6QmkwRHFCbHk1YWVYbDVlL3djZ3hNdkxTMzd5eVNjaUtDakkxbVU1dEwxNzkrTDk5OStYK2ZuNUFzQTMrZm41dzArY09GRmc2N3JJT2ZGTkV3ZncyR09QZlFaZzVNTVBQNHhWcTFhSk5tM2EyTG9raDllb1VTTjA3TmhSN05tekIzbDVlYys0dTd0WFRVbEorWSt0NnlMbnhCbXRuUXNJQ0hoVkNCRlRvMFlOK2MwMzM0ajY5ZXZidWlTbmN1WEtGUXdlUEZobVptWUtBSzhtSkNUOGFPdWF5UGx3Um12SEFnTURINU5TL2dkQWxZVUxGNHFXTFZ2YXVpU25VNjFhTlRScjFrejg5Tk5QQVBEaW80OCt1dkhLbFN0cy95S0wwdGk2QUNxZHdXQllCYUJtU0VnSU9uWHFaT3R5bkZhblRwM3c1cHR2QWtETjI5OXpJb3ZpMG9HZDh2ZjNEOVJvTkhFTkd6YkVwazJiNE9ucGFldVNuRnBCUVFGZWUrMDFYTGh3QVZMS1FMMWVmOWpXTlpIejRJeldUbWswbW84QVlOaXdZUXpaU3VEcDZZbWhRNGNDK08vM25zaFNPS08xUS83Ky92NGFqVVpmcDA0ZHhNVEV3TVBEdzlZbHVZVEN3a0s4K3VxcitPdXZ2eUNsOU5mcjliL2J1aVp5RHB6UjJpR05Sak1lQUVKQ1FoaXlsY2pEd3dNaElTRUFBQ0hFQkJ1WFEwNkVRV3RudW5idDZnNmd0MGFqUWE5ZXZXeGRqc3Q1NVpWWG9ORm9BT0RWQVFNR3NDdUhMSUpCYTJleXNySTZBbmpZMzk4ZnZyNit0aTdINWZqNit1S1paNTRCZ0ZwbnpwenBhT3Q2eURrd2FPMk1FS0lQQVBBVVc5c3hmdStOUHd1aWltTFEycDlYQUFhdExSbS85MUxLVjIxY0Nqa0pCcTBkOGZmM3J3R2dtWitmSHhvMWFtVHJjbHhXbzBhTlVMTm1UUUJvcHRWcXE5dTZIbko4REZvNzR1Ym05alFBTkduU3BGSWU3OENCQThqTHl5dDFlMUZSVVluanFxb2lOallXcXFwYXF6U1QwNmRQSXkydDVPdHpueng1RXVucDZSWi9UQ0dFNldjZ2hIamE0ZzlBTG9kQmExOWFBMERUcGswcmZLRGMzRnhNbXpZTmx5OWZOaHZmdm4wN3NyS3lBQURqeDQ4dk5jUUFZTktrU1ZpOGVIR3hRSTJNak1Tc1diTk14eW5ObFN0WEh1amZuVDc5OUZORVJVVVZPN2FxcXBnK2ZUbzJiclRPZGJ1TlB3TXBaV3VyUEFDNUZGNkszNzYwQWl3em94VkNJQ2NuQjIrOTlSWldyVnFGcGsyYklpTWpBek5tek1DbVRadFF2ZnE5L3lJZU4yNGN4bzhmajRzWEwyTEJnZ1h3OXZaR2NuSXlsaTVkaXBzM2I2Sjc5KzdGN3JOOCtYSjA3TmdSQm9NQnI3enl5Z1BWcnRQcFRGOWZ1blFKQXdjT0xMYlBMNy84Z212WHJtSHc0TUVBZ0xTME5OU3BVK2VCSHE4a3hxQlZWYldWeFE1S1JMYW5LTW91UlZGa1hGeWN0SVQ4L0h6NXpqdnZ5SjQ5ZThyOC9Id1pIUjB0TzNmdUxNK2VQU3VUazVPbG9paHkvLzc5TWprNTJmVHZ5cFVyWnNjNGQrNmNmT2VkZDJSMmRyYThldldxZk9XVlYyU1BIajNrbURGalpGWldsc3pPenBiWjJka3lLaXBLZHUzYVZWNjdkczNzOFkzL0ZFV1J4NDhmTnhzemp2L3h4eDltWTBZM2J0d3diYitUcXFyeWpUZmVrQ3RXckpCU1NubnAwaVhab1VNSGVmbnlaWXQ4MzZTVTh0Q2hRMUpSRktrb3lrNWJ2eTdJOFhGR2ExOXFBTEJZLzZ5bnB5Y1dMMTZNMDZkUHc5UFRFOXUyYmNPTkd6ZlF2MzkvMHo0VEpwaWZBUFgwMDA5ajNicDFBSUM4dkR3MGF0UUlLMWV1eE5XclZ6RnExQ2cwYjk0Y29hR2hHRFpzR0ZhdVhJbnAwNmNqTGk0T2l4Y3Z4cng1ODFDalJnMnp4NytUdTd0N2lkZHQ4UER3S0RiZXBVc1g1T1RrQUFCZWYvMTEwN2hPcDhQT25UdVJrcEppdWpaQmd3WU4wS0ZEQjN6KytlZjQ1Sk5QSHVSYlZjd2RQNE1hWmUxSFJBNUdVWlEvRlVXUkZ5OWVyUENNYlAvKy9mTEFnUU9tMjZkT25UTE5LbzBVUlpISnlja2wzajg2T2xvR0J3ZkxNMmZPU0NtbHZIbnpwbHkxYXBWcHhwbWFtaXI3OXUwcjMzcnJMZG0rZlh2NS9mZmZsMW1Qb2lneU1UR3h4UEdTYWpoLy9yeGN2WHExN05ldm4weE9UcFpidDI2Vm5UcDFrams1T2ZLbGwxNlM0ZUhoVWtvcERRYUR2SDc5dXR5eFk0ZFVGRVVlTzNhc3pEcks2OEtGQzhZWjdSKzJmbDJRNCtPYllmYWxPZ0E4OU5CREZUNVFhbW9xcGt5WmdnVUxGcUNnb0FDSER4OUdwMDZkVU42TGg3L3d3Z3VvVjY4ZWhnMGJocmk0T0hoNWVXSDA2Tkh3OVBSRVFVRUJFaElTNE9ibWhzVEVSSGg2ZWtKVjFUSTdHTzVYdzRZTmtabVppVmF0V3VIeHh4K0hwNmNuNnRTcGc3Q3dNS1NtcHVKZi8vb1hnb0tDMExadFczVHAwZ1d6WnMyQ2w1Y1hWcTllYlpISHYrTm53UFl1cWpBdUhkZ1hpd1Z0djM3OThNUVRUMkRxMUtubzBLRURubnZ1T1hUcjFxM1l1L3AvL2ZWWHNUL2JxMWF0Q2w5Zlh5eGR1aFFmZmZRUlBEdzhrSmFXQnIxZWp3TUhEbUR2M3IzdzlmWEZnQUVEMEw5L2YremR1eGVyVjYvRzU1OS9qbzRkTzZKVHAwNW8zYnI0bS9VcEtTbnc4dklxTm41M1owU3RXclZRdFdwVm5EcDF5blM5aHdzWExxQlJvMGJvMzc4L09uYnNpRHAxNnFCbXpacW9XYk1tcWxldmppcFZxdURRb1VNWU4yNGNMbDY4aU1jZWU2eEMzNytxVmFzYXYyVFFVb1h4TW9sMlJGR1VmQUNlQnc4ZXROZzFhQXNLQ3VEcDZRbXRWbHZ1K3d3Yk5nemp4NDh2TnBhYm00djI3ZHVqVzdkdThQZjNSMnBxS3FaT25Zb05HelpBVlZYRXg4ZmpsMTkrd1NPUFBJSlZxeDc4Z3dyQ3dzTHc0b3N2SWlnb0NCczJiRURUcGsweGJkbzBORzNhRktOR2pTcnp2cW1wcWFoYnQrNERQN1pSUVVFQk9uVG9BQUQ1Q1FrSjNoVStJTGswem1qdFN4YUFSMjdjdUdHUm9DMHNMTVRmZi8rTkJnMGE0T0RCZzZheG9LQWdSRWRIbzI3ZHVqaC8vanhlZi8xMTAzWUFjSFA3NzBXcmpMUERMNy84RXRuWi8vMG9yWXlNREtTbHBlSFVxVk80ZXZVcUFLQlpzMlpvMXF3WkhuNzRZUXdmUHR5MHJ6RzB2di8rZXpSdTNOaXNScTFXaThqSVNEeisrT05tNDcvLy9qdFVWWVd2cnk4TUJnUGk0K1B4Mm11dklTMHREUys5OUZLcHp6a3lNdkwrdjFFbE1MNFJoMXMvRTZJS1lkRGFGMVBRM2o0RnRFTCsrT01QREJzMkRERXhNVEIrZXU2MWE5Y0FBQTgvL0RBOFBUMU4xN3N0S2RoVlZjV2dRWU13Zi81OE5HN2NHSDM2bEh5TmxSZGVlTUhzOXAxOXNIYytabmw2ZDQyZWZQSkpkT3ZXRFlNSEQwYnYzcjNoN3U0T2YzOS8wNWxnbXpkdmhyZTMrVVR6N2pvcTRzYU5HOFl2R2JSVVlReGErNUlGbVAxUFhpR25UcDFDMWFwVlVhOWVQYk14UHorL1V0ZUJwWlFRNHRhS1VuSnlNbkp6Yy9IMDAwL0R6ODhQT3AwT1dWbFpPSGZ1SEo1NTVobWNPM2NPL2ZyMWcwNm53eDkvL0lFYU5XcWdkdTNheFk2Wm1KaUlxbFdyd3MvUHI5eTFlM3A2NHVPUFA4YW5uMzZLdFd2WG9sKy9mbVl6N1pvMWE4TEh4NmZjeDd0ZkRGcXlKSFlkMkpkTUFHWi9vbGZFc1dQSDBMcDFhMU53QXJkT3dRME1EQ3oxUHBzM2I4YVNKVXNBQUVlT0hFR2pSbzFNQVZsVVZJUVBQdmdBaXhZdEtuWWRoTTJiTjJQU3BFbkl6YzB0ZHN5SWlJZ3lIN00wR28wR05XclVnTGUzTjZLam83RjU4K2I3UHNhRHV1Tm5rRmxwRDBwT2kwRnJSNFFRZndMQStmUG5MWEs4STBlT0dDOWlEUUE0ZXZRb2Z2NzVad1FIQjVkNm43Ly8vdHUwNWhvZkh3OS9mMzhBdDVZUlFrTkRjZW5TSlN4ZHVoVHU3dVovREUyYU5BbmUzdDZZTVdNR3BKUUFiczJPbHk5Zmp0OSsrdzFEaGd5NTcvcTNidDJLOWV2WFk5V3FWUmc2ZENqbXpwMkxpeGN2QWdDeXNyS1FtWmxwOXMrU0xseTRZSHdPZjFyMHdPU1N1SFJnWDQ0QndObXpaeXQ4b0xTME5GeTZkQW10V3QwNlZmLzA2ZE40OTkxMzhkeHp6NW5OTHF0VXFRTGcxcEpDclZxMWNQandZYlJ0MjliVVJUQng0a1FBd0t4WnMzRDgrSEVzWDc0Y0Z5OWV4TFZyMTdCbnp4N1QvZDNkM2JGZ3dRSzgvdnJyaUltSlFaczJiZkRKSjUvZ3Q5OSt3M3Z2dlZkaXUxZFpObTdjaU9YTGwyUCsvUGxvM2JvMVdyZHVqYzZkTzVzNkNxejlNVDluenB3QkFHZzBtbU5XZlNCeUNReGErM0lVK08vLzVCVng4T0JCYURRYXRHelpFanQyN0VCb2FDZ0NBZ0lRRmhabXRsK2RPblVRRkJTRXdZTUhRMHFKeHg1N0RDKysrQ0pTVWxJQXdEUWpIamh3SUNaTm1nUS9Qeis4K2VhYnlNdkxnNCtQRDk1KysyMnpZNjFjdVJKTm16YkZmLzd6SDV3K2ZScWZmZlladW5idFdtcWRWYXBVTVZ2YU1Nckl5TUJubjMyR1RwMDZtY2FlZWVZWjA5WEc5dTNiVjJ5TjluNWEyTzdGK0RNUVFoeTEyRUhKWmJHUDFvNzQrL3ZYMEdnMDEvejgvTEJ6WjhXdVpaS2JtNHRqeDQ2aFhidDJ5TW5Kd1k0ZE85Q25UeC9qQncrV2k2cXFwZTUvNTV0bXBUSDI4RnFTbEJJNU9UbW9WcTFhc1cyNXVibWxCdmY5UGthUEhqMXc3ZG8xQ0NGcTZIUTZ2aUZHRmNLZ3RUT0tvdndKb0ZsVVZCUS9aY0ZHak4wVUFKSVNFaEthMjdvZWNueDhNOHorL0FnQWUvZnV0WFVkTHN2NHZSZENWRjZiQXprMUJxMmRrVkwrQURCb2JjbjR2VGYrTElncWlrRnJaNnBYcjM0QVFQcVJJMGNzMWs5TDVaZWRuWTNmZi84ZEFOS2JObTE2d05iMWtITmcwTnFaM2J0M0Z3SFlyS29xdG16Wll1dHlYTTZQUC81by9JeTB6UkVSRVFaYjEwUE9nVUZyaDFSVlhRNEFHelpzUUdGaG9hM0xjUmtGQlFYWXNHRURBRUJLK2JtTnl5RW53cUMxUTBlT0hEa0NZSE5hV2hxMmJkdG02M0pjeHJadDIvRFhYMzlCQ0JHajErdC90M1U5NUR3WXRIWktTamtYQUw3Kyttc1VGQlRZdWh5blYxQlFZUHFzTk9QM25zaFMzTzY5QzlsQ2FtcnFsWHIxNmdWbVpXWDlUMzUrdnZFaTFHUWx5NVl0dy83OSt3RmdhMEpDd2lKYjEwUE9oVE5hTytibTV2WU9nR3NiTm14QWJHeXNyY3R4V3JHeHNmajIyMjhCNEZwUlVkRm9XOWREem9kbmh0azVSVkZlQWJDNVJvMGE4cHR2dmhIR0MzaVRaVnk1Y2dXREJ3K1dtWm1aQXNDckNRa0pQOXE2Sm5JK1hEcXdjeWtwS1gvVXExZXZ4czJiTnp2czJMRURXcTBXanp6eWlLM0xjZ29uVDU3RXFGR2pjTzNhTlFGZ1NVSkN3bkpiMTBUT2lVSHJBUHo4L0g1MWQzZC9QQzh2NzVsdDI3Yko1czJiQzE0SG9XTDI3dDJMQ1JNbXlKeWNIQUhnbS96OC9BbC8vLzAzKzJiSktyaDA0RGlFVnF1ZEthV2NEUUF2di93eTNubm5IYk9QcWFGN1MwbEp3YXBWcTdCMTYxWUFnQkJpbGs2bm13ZEEycll5Y21ZTVdnZWoxV29IU1NsWEE2Z3FoRUQ3OXUzUnVYTm50R3JWQ25YcjFvV3ZyMit4VHo5d1ZVVkZSY2pPemtacWFpcU9IVHVHZmZ2MjRiZmZmak4rQWtTT0VHS1VUcWZiYU9zNnlma3hhQjFRdTNidDZoUVdGczRDTUF5QTlUNmgwRG5sQXZqYXc4Tmp6cUZEaDlKc1hReTVCZ2F0QTJ2WHJwMXZZV0ZoUHdDZEFiUUJVQmVBSDdqMmJtUUFrQUVnRmNCaEFQczhQRHdpRHgwNnhLdjFFSkZqVXhSRktvckNOVStpMjNqQ0FoR1JsVEZvaVlpc2pFRkxSR1JsREZvaUlpdGowQklSV1JtRGxvakl5aGkwUkVSV3hxQWxJckl5QmkwUmtaVXhhSW1Jckl4QlMwUmtaUXhhSWlJcjQ5VzdxRUlDQWdJYUNTSE9sV2RmS2VYamVyMyt2SlZMSXJJN25ORlNoZWoxK3ZOU3lyaDc3U2VsakdQSWtxdGkwRktGQ1NFaXk3SFA5NVZSQzVFOVl0QlNoWlVuYU4zYzNPNjVENUd6WXRCU2hlbDB1ak1BZmk5dHV4RGlTSHg4L05sS0xJbklyakJveVNMS210V3Fxc3JaTExrMEJpMVpSRmxoV3A2bEJTSm54cUFsaTlEcjlTY0JKSmF3NlZSQ1FzS3B5cTZIeUo0d2FNbVNpczFjT1pzbFl0Q1NCV2swbW1LaGFqQVlHTFRrOG5obUdGbVMwR3ExWjZTVWpXL2ZQcHVRa05BTUFEOTZuRndhWjdSa1NWSktlZWNNTmhJTVdTSUdMVm1jS1dpNVBrdEVaQjBhUlZFdWFiWGFpK0F2Y2lJQWdMdXRDeUNub3dvaG9sUlZsUUJVV3hkRFpBLzRacGdkQ1FnSU9DU0VhR3ZyT3VpL3BKUzc5WHA5TjF2WFFZNk5mOXJaRVlhcy9SRkNkTFYxRGVUNHVIUmdoM1E2bmExTElBQmFyZGJXSlpDVDRJeVdpTWpLR0xSRVJGYkdvQ1Vpc2pJR0xSR1JsVEZvaVlpc2pFRkxSR1JsREZxeUs0Y09IYkoxQ1VRV3g2QjFRcm01dVZpeVpBa0tDd3RMM0tiVmFwR2JtMXZpZlJjdVhBaUR3V0EyZHZyMGFmVHExUXNwS1NrVnJxMndzQkN6WnMxQ1dscGFpZHNuVFpwVTRjY2dzamM4WWNFSnVibTVJVDQrSHJObno4YThlZlBLZmI5Ly8vdmZpSWlJd0lrVEoweGpQWHYyUkVSRUJMS3lzdkQrKysrYnhzZVBINDgyYmRyQVlEQ2dZOGVPYU5La0NRRGczTGx6T0hqd0lGNTQ0UVU4L1BERHB2M1BueitQQXdjT3dOM2RIVldxVk1IdzRjUHh4UmRmNEwzMzNqT3JvYkN3RUcrODhZYnB0cUlvbURwMUt2YnQyNGZseTVlYjdYdjI3Rm5UNDk3cHUrKytLL2R6SnFvTURGb241T1hsaGM4Kyt3eXZ2LzQ2dG0vZmpoZGZmTEhNL1ZWVnhhcFZxN0J6NTA1OC8vMzNXTDkrUFQ3NjZDTUlJVEJod2dROCtlU1RpSWlJd05LbFM5RzVjMmNFQmdhYTNmK1JSeDVCZUhnNGdGdkJETndLZStNWUFQVHExUXNBSUlUQUJ4OThnQVVMRnVEbzBhTm0rd0JBaHc0ZGlvMEJLQmF5Ukk2RVFldWs2dGV2ajdWcjE2SlpzMmIzM0ZlajBhQng0OGJZc0dFRHhvNGRpNnlzTEF3Yk5nd0FrSitmajh6TVRMejExbHNvTEN6RTJiTm5pd1h0MzMvL2JacUZabVptQWdBTUJvUFp6RFFqSXdNQWNPUEdEVlBZQXNESWtTTngvZnAxMDM1M3oyaU5vWnVXbG9ZOWUvYVlQVzZIRGgyS3pWNjdkT2x5eitkTFZOa1l0RTRvSnljSFJVVkZxRjI3TmpTYThpM0R2L1RTU3dDQXYvNzZDei85OUZPcCt4bG5yRVpDQ0FRRUJPQ0xMNzRBQU15Y09SUFIwZEZvMTY0ZFhuNzVaVVJFUkdEaXhJbjQ1ei8vQ1FBNGVmSWt3c0xDOE5wcnIrSHh4eDgzQzltU3ZQSEdHd2dQRDhmcnI3K09oSVFFTEZ1MkRBRHc4Y2NmbS9hWlBIa3lNakl5RUJnWWlOZGZmNzFjejVlb01qRm9uZENjT1hPUWxKU0U4K2ZQSXk0dURoczJiTUM2ZGV2TTlqSCtLVy8weXkrL0FBQ3VYYnVHa1NOSGx2dXgrdmZ2RHdEbzI3ZXZhZXpubjM5RzNicDFjZUxFQ2FTbnAyUElrQ0h3OC9QRHlKRWpzV2JOR2l4WXNBQXJWcXhBU0VnSWdvS0N5dlU0Nzd6ekRqWnYzb3lDZ2dJQXQ5Nmc4L1QwUkh4OFBBb0tDbEJRVUlBTEZ5NWc0Y0tGNWE2ZHFMTHdlclIyUkZFVUNWanU2bDFhclJaeGNYRndjM016amVYbTVxSno1ODdZdDI4ZmZIeDhpdDJuZmZ2MmFOMjZkYW5IdkhqeFlva3ozc3pNVE96YXRRc2JOMjdFakJrenNITGxTdlRzMlJNOWUvYkVRdzg5Vkd4L0tTV0V1UFh5Njlldm4xbU5SZ2FEQVpHUnhUOE5aK3ZXcmZpLy8vcy9qQmt6Qmw5KytTWGVmUE5OdlBycXE2WFcvS0NNVis5S1NFamcveWRVSVp6UmtwbWFOV3RpelpvMXBXNi9jK2tnTVRFUjY5YXR3NTkvL29uczdHejA2TkVEWDN6eEJXclhybzJWSzFjaU9qb2E0OGVQUjE1ZUhtclZxb1hxMWF0ajFxeFpjSGQzUjFSVUZQcjI3UXVOUm9NclY2N2c0TUdEeFI3cjJXZWZOYnY5KysrL1k5V3FWYWhTcFFxbVQ1K096WnMzWTlXcVZmajAwMDhSRlJXRmtKQVFkT25TQlI0ZUhwYjdoaEJaQUlPV3pGeTdkZzF2di8xMnVmWjkvUEhIOGZ6enoyUHYzcjE0N0xISGtKQ1FnSVNFQklTSGgyUEtsQ21tTjhEeTgvTVJGeGVIcjc3NkNwNmVuamg5K2pUKytjOS9vbCsvZmdDS3Z3Rm1sSitmRHdEWXUzY3Z2dnp5U3hnTUJvd2RPeGFkT25VQ0FHemV2QmtYTGx6QXA1OStpa09IRG1IdDJyVUlDd3ZEdEduVHJETERKWHBRREZvWGNPTEVDV1JtWnBvQ3FpenIxcTNEdUhIanNIUG56bUxidW5UcFlqYmI5ZmIyUnZmdTNiRm8wU0w4KzkvL0J2RGZHZS9aczJmTmxoaDY5dXlKbGkxYkFyZzFNdzBJQ0RBdEhkeEwzYnAxTVc3Y09MUnIxdzREQnc0MHZTRUczSHBUVEZWVm5EdDNEcjE2OWNKSEgzMWsxcjlMWkE4WXRFN0srS1pSYUdnb2twS1NFQm9hV3ViK3hobWxsQks1dWJrbHpqQnpjM01SRmhZR0FIanR0ZGZRcDArZkI2cE5wOU1oSUNEQWROdkR3NlBFM2xuajBzSC8vTS8vbU1hKytlWWJ4TVRFb0h2Mzd2RHo4NE5PcDhPeVpjdlF0MjlmakI0OUduNStmZzlVRTVFMU1XaWQxTEZqeCtEajQ0T1dMVnRpenB3NTkyenpDZzhQUjNwNk90YXNXWVBubm51dXhNNkRMbDI2bEJpSUdSa1pwbUEyTGhjQUtMR1BWbFZWeE1YRklTUWtwTVE2Q2dvS0lJUkFabVptc1ZPQkFhQ29xQWczYjk3RXBFbVRVRmhZaU5UVVZIejIyV2Y4MkJraUtoOUZVYVNpS05KU01qSXlpbzBWRmhiS2I3LzlWaFlXRnBxTkZ4VVZ5WTgrK2tpR2g0ZExnOEZRNHZHbVRwMWE0dmpGaXhkTlgxKytmTm5zdjNmdms1cWFLbDk3N1RXengyL2Z2cjNwNjcxNzk4b1hYM3hSOXV6WlV5NWN1TENzcHllVGs1UGw4dVhMNWNzdnZ5elBuajFiNXI0UHd2anpzUFhyZ2h3ZjIxYnNpS1hidTF5RnZLTlZ6SkxZM2tXV3dxdDNrY096UnNnU1dSS0Rsb2pJeWhpMFJFUld4cUFsSXJJeUJpMFJrWlV4YUltSXJJeEJTMFJrWlR3enpBN3hMQ2NpNThJWnJSMlJVdTYyZFExa2pqOFRJckpMUEhXVnlCeG50RlNtZ0lDQVJyYXVnY2pSY1kyV3lpU0VPQmNRRUJBbmhJZ1VRa1RxZExvenRxNkp5TkV3YU9tZWhCQnRBYlNWVW42cUtNcnZRb2hJVlZVajlYcjlTVnZYUnVRSUdMUjB2NTZSVWo0amhKaWpLRW9pZ0VpTlJoTjUrUERoSXdDNExrdFVBbDcyaU1wVTNqZTFoQkRKVXNwSUFKRUFEZ0s4dkNDUmtWUDlqOEIzdXUyTGxMSkxzMmJOWWlNaUlvcC9WQUtSQzJIWEFWbU5FSUsvK0lqZ1pETmFyVmI3dWFxcVVxL1hUN1IxTGM3aVB2NUtPQXNnVWdnUkthWDhEZURTQVpHUk03MFpwcEZTOXRWb05CTEFaQUNxclF0eUFhZUVFSkVHZ3lIeXlKRWp2K1AybTJHS290aTRMQ0w3NGpSQnF5aEtXd0FOcEpUUWFyV0JPcDN1a0sxcmNrWkNpQ09xcWtZS0lTSVRFaEpPMmJvZUlrZmdORUVMb0oveEN5bGxQd0FNV2d1UlVzWUpJYjRYUWtUeGhBV2krK2NzUVN1RUVQMmtOQzBuOWdNd0hlenJyREFwNWVONnZmNjhyZXNnY21STzBYWFFwazBiZnlsbDR6dUdtdmo3K3o5anM0S2NDRU9XcU9LY0ltaFZWZTEzOTVpYm0xdXhNU0lpVzNDS29NVWQ2N05HdDlkcGlZaHN6dUdETmlBZzRDa0FUNVN3NlVsRlVaNnM3SHFJaU83bThFR3IwV2hLbmJseVZrdEU5c0RoZzdhc01DMHJoSW1JS290REI2MVdxMjBLb05UdUFpbWxmMkJnWUpOS0xJbUlxQmlIN3FNdHo5S0F3V0RvQitCL0s2RWNsOVM2ZGV0SDNkM2RQeXBwbTZJb1g5eDV1NmlvYU43Um8wY3ZWVTVsUlBiRDRZTldpTEt2V3lLbDdBOEdyZFcwYU5FaUpTa3BxWThRb2s0Sm0wY1p2NUJTcHJWbzBXTHMwYU5ISzdFNkl2dmdzRmRYQ2dnSWFDU0VPRmVlZlhsMmszVnB0ZHBWVXNyUlplMGpwVnlsMSt2SFZGWk5SUGJFWVdlMHQ0UFQ3QmVGOFpKK3ZEeGY1YnA5a1preWd4YTNQbm1CeUNVNTlKdGhaQjgwR3MwZUtXVkdHYnRjclY2OStwNUtLNGpJempCb3FjSjBPbDJoRUNLbWpGMWlkdS9lWFZScEJSSFpHUVl0V1lRUW90U2xBWTFHdzJVRGNta01XcktJckt5c1hRQ3lTOWlVblptWitYTmwxME5rVHhpMFpCRkpTVW41VXNvdEpXejZNU2twS2IvU0N5S3lJdzdiZFVEMjUvYnl3YUM3aGgxeTJhQjE2OWJwZDQrNXVibFZsMUxtcTZwNjg4N3g5UFQwdFZldVhIbS84cW9qUjhPZ0pZc1JRbXlYVXVZQzhMazlsQ3VFK0k4dGEzcFFSNDhlclhYbjdWcTFhbzJzWGJ2MjVKTW5UM1lGa0dhYnFzaFJjZW1BTEVhbjArVUMrTWw0V3dpeDdmYVlJNnZTc0dIRFZiVnExUnJ0N2UzOVJOMjZkWWMyYWRMays0Y2Vlb2lmNEVIbHhxQWxpNUpTbXBZS1ZGVjF5R1VEbzRjZWVxaDd5NVl0andnaHFpWW1KbllHZ05UVTFHWFoyZGs3bWpScHNyVng0OGJmZVhsNU5iZDFuV1QvR0xSa1VaNmVubHVOWC92NCtHd3RhMTk3NWVucCtXU3paczEyTkduU1pIMUtTc3JNOCtmUER3Wnc0L1ptUTNwNitwcGp4NDc5VDBGQndaOVBQdm1rdmtHREJvdkEvNWZJVlNpS0lvMm40Wkx0S0lyeW82SW9tMjFkUndYVXFWZXYza2NBcXQwNTJMUnAweDl3VjZCNmVYbTFxRldyMXNqS0xJNGNEOThNSTJ1SUZFSTQ4aSs4dEpTVWxIa0JBUUZGQm9NaDg4NE5yVnUzL3N2NHRadWJXdzI5WHY5UWZuNys2Y292a1J3Smc1WXM2dmJudE0yWFV0WlhGQ1V1SVNIaGxLMXJlbEJDQ0xlalI0OCtDdUJtU2R0di8vWEVDeGpSUFhGZGlTeEdxOVVPQUJBSG9QN3RvYmlBZ0lEK05peUp5QzV3UmtzVnB0VnFQYVNVbjBvcEp3TkFwMDZkQUFDeHNiRlZoUkFSV3ExMk1ZRDNkVHBkb1MzckpMSVZCaTFWaUZhcnJTZWwzQVNnczV1Ykd5Wk5tb1EzM25nREFCQWVIbzZsUzVmQ1lEQk1BUkFZR0JnNE1ENCtQdFdtQmQrblZxMWFKZG02QmlLN3dxNkR5cVVvU21kRlVWSVVSWkV2dlBDQzFPdjE4bTU2dlY3MjZORkQzdjdacEdpMTJtZHRYWGQ1M2U0eThDaHRlK1BHamY5ZDFuWWlwOFNnclRSQ1VaVEppcUlVS1lvaWh3OGZMdFBUMDR1RnJOSGZmLzh0Ly9HUGZ4akR0a2hSbE1uZ20wamtRcHpxeGM2UHNyRytUcDA2VmN2THkxc0xZQ0FBaElTRVlQejQ4WEIzTDNzVnFxaW9DTXVYTDhlR0RSdU1ROTlWcVZKbGVHeHM3SFhyVmt4a2UwNFZTQXhhNjdyZHVoVUY0QWtmSHgrRWhvYWllL2Z1OTNXTVhidDJZZmJzMmNqTnpRV0FVd0Q2T1hJTEdGRjVzTDJMeXVXTzFxMG5HamR1akcrKytlYStReFlBdW5mdmp2WHIxNk54NDhZQThDVFlBa1l1Z0VGTFpkSnF0UjZLb2l5V1VuNEhvR3FQSGoyd2Z2MTZQUDc0NHc5OHpNYU5HMlA5K3ZYbzBhTUhBQmhid0JacHRWcStzVVJPeWFuK3hPYlNnV1dWMXJvbGhHVyt2VkxLTzF2QUFHQ2ZtNXVidzdXQUVkMExaN1JVSWtWUk9rc3BFd0IwcmxXckZ0YXNXWU5CZ3daWkxHUUJRQWlCUVlNR1ljMmFOWGo0NFljQm9MUEJZTkE3VWdzWVVYa3dhT2x1NG5iNzFhOEE2aXFLZ28wYk44TGYzOTlxRCtqdjc0K05HemNpSUNBQUFPcEtLWGV6Qll5Y2lWTzlrTGwwVURFUDJycGxLV3dCSTJmbFZJSEVvSDF3bG1qZHNoUzJnSkd6NGRJQldheDF5MUxZQWtiT2hrSHJ3cXpSdW1VcGJGc0x0ZmdBQUNBQVNVUkJWQUVqWitKVWYySno2YUQ4ck4yNlpTbHNBU05ud0JtdEM2cU0xaTFMWVFzWU9RTUdyV3VwOU5ZdFMyRUxHRGt5cDNxUmN1bWdkTFp1M2JJVXRvQ1JJM0txUUdMUWxzeWVXcmNzaFMxZzVFaTRkT0RrN0sxMXkxTFlBa2FPaEVIcnBPeTVkY3RTMkFKR2pzS3Avc1RtMHNFdGp0SzZaU2xzQVNON3h4bXRrM0drMWkxTFlRc1kyVHNHcmZOdzJOWXRTMkVMR05rcnAzb0J1dXJTZ2JPMGJsa0tXOERJM2poVklMbGkwRHBqNjVhbHNBV003QVdYRGh5WVBiVnUzYng1MHlhUFd4YTJnSkc5WU5BNm9JcTJidVhtNW1MSmtpVW9MQ3dzY1p0V3F6WE9BazNTMHRKdytmSmxBRUNYTGwwQUFHZk9uRUY2ZWpweWMzUFJ0V3RYRkJRVVZPaDVXUU5id01nZU1HZ2R6TzNXclo4QlRIWnpjOE83Nzc2TEJRc1d3TWZIcDl6SGNITnpRM3g4UEdiUG5sM3UrK3pidHc5ejVzd3gzWlpTWXY3OCtUaC8vanlPSFR1R2hnMGJ3dFBUODM2ZWlwbGp4NDVCcTlXYS9mdjQ0NDhCQUZldlhzVTc3N3lERGgwNjRKVlhYc0Z2di8xMlg4ZjI4ZkhCZ2dVTDhPNjc3OExOelExU3lpbFN5cDhEQXdQclBuREJSUGVCUWV0QUxOVzY1ZVhsaGM4Kyt3eDc5KzdGOXUzYnkzV2Z2bjM3d3NQREF5a3BLUUNBa3lkUG9uSGp4dEJxdGRpL2Z6OWF0MjU5djArblJQdjI3WU5PcDROT3A4T0hIMzRJQUVoUFQwZmZ2bjN4NjYrL29rdVhMZ2dMQzd2djQ3SUZqR3lKUWVzWUxONjZWYjkrZmF4ZHV4WXZ2UEJDdWZidjM3OC9ybHk1Z3JGanh5STNOeGN6Wjg2RVhxL0hnUU1Ic0czYk5zVEd4cUpYcjE3bzFxMGJubjMyV1VSSFI1ZDV2TFMwdEhMWDJxSkZDL1RvMFFQZTN0N28yclVyMHRQVG9hcHF1ZTkvSjdhQWtTMHdhTzFjcDA2ZHFpbUs4bThBaXdHNGhZU0VZTldxVmNaWjJRUEp5Y2xCWm1ZbWF0ZXVEWTJtZkMrQnFLZ29MRm15QkxWcTFZS2JteHRlZlBGRmJOaXdBY25KeWNqTXpNVDY5ZXV4WmNzV0RCbzBDUDM2OVVOd2NIQ0p4OG5PenNheVpjdncxbHR2UFZEdHUzZnZ4bE5QUFZYdXVrdFNxMVl0ZlBIRkZ3Z0pDUUVBTndDTEZVWDVkNmRPbmFvOThFR0p5dUNhalpZT0pDOHZMd1pBTndENDlOTlBMZEpWTUdmT0hDUWxKZUg4K2ZPSWk0dkRoZzBic0c3ZE9yTjlldlhxWlhZN09EZ1lSNDRjUVdob0tBWVBIb3ptelp0ajlPalJlT2FaWjlDbVRSdWNPWE1Hanp6eUNNNmNPWU9PSFRzV2U4eWJOMjhpUER3YzMzLy9QWHIzN28zdnYvKyt4Tm82ZCs2TXFsV3JvbE9uVHBnMmJScHExS2hoMnJabnp4NUVSa1ppN2RxMUZmNGV1THU3WS9Ma3lXalZxaFdtVDU4T0FBUHo4dkllVVJTbFc0VVBia05TeXQxNnZkNmhuNE16WXRDNm9JVUxGd0lBdEZvdEFHRG8wS0VZT25Rb2dGdGRCNTA3ZDhhV0xWdE1iN0JKS2ZIenp6OWo3Tml4V0xSb0VXYk9uSWx1M2JxaFRaczJxRmF0R2padDJvUjkrL1loTURBUWh3OGZ4dmp4NDgwZTcvdnZ2OGVHRFJ2dy9QUFBJenc4SEw2K3ZzVnFldXFwcHhBYkd3c1BEdzhrSlNWaDl1elpDQTBOeGJKbHl3RGNDdXJaczJkajNMaHhhTm15cGRXK040NU9DTkhWMWpWUWNReGFPMWVsU3BYZXhyTytwaytmYnBPenZvUVFXTGx5SlZhc1dJR0xGeS9pNE1HRFdMbHlKUURncTYrK1FyZHUzZkRHRzIvZ3NjY2VRLzM2OWRHZ1FRT3oreWNuSjBOVlZmajYrc0xOemEzRXgzQnpjek50YTlHaUJjYU9IWXZKa3lkRFZWVm9OQnFjTzNjT1dWbFplT1dWVnl6eW5JcUtpdkQ1NTUvajIyKy9OUTU5bDUrZi80OFRKMDdrV09RQmJNQjR3ZzdaSDY3UjJyblkyTmpyQ1FrSnJ3T1lES0JvdzRZTkdEMTZOSzVldlZxcGRYejk5ZGNvS2lwQ1ZGUVVvcUtpTUgvK2ZMaTd1OFBYMXhlMWE5ZkdzODgraS8vOTMvL0Y4T0hEaTkxMzZ0U3ArUHJycjVHZG5ZMEJBd1pnNmRLbDkzd3pyS0NnQUY1ZVhxYTEyTHAxNjZKbno1N3c5dmF1OEhOSlQwL0g2TkdqalNGYkJHQnlRa0xDNjQ0Y3NtVGZHTFNPUVNZa0pDd1ZRblFEa0tyWDYvSEdHMi9neUpFakZqbjRpUk1uRUJzYlcrWStPVGs1ZVBycHB4RWFHb29mZnZnQkgzNzRJVDc4OEVOb05CcW9xb3FjbkZzWlZkcEpDMzUrZmhnL2ZqdzJiZHFFcWxXcllzaVFJV2JiZi9ubEYxeStmQmtHZ3dISGp4L0g1NTkvanQ2OWU1dTIxNmhSQS9QbXphdFFyeTRBNlBWNkRCbzBDSHE5SGdCU2hCRGRFaElTbGdMZ2JKQ3Noa0hyUUhRNjNYNGhoQUpnMzlXclZ6Rml4QWg4KysyM2tQTCtNOElZaUtHaG9aZzdkeTc4L1B6SzNMOSsvZnFZTTJjT1dyWnNpVVdMRmlFbkp3ZW5UNTlHVVZFUlpzK2VqY3pNVEN4YXRBaGhZV0dJaW9vcTlUalZxbFhEOE9IRDhjTVBQNWlOSHp0MkRJTUdEVUw3OXUweGZmcDAvTC8vOS84d2VmSmswL2EwdERRRUJ3Yy9jRnVYbEJMZmZ2c3RSbzRjYWZ4cllLK2JtNXVpMCtuMlA5QUJpVnlWb2lqU0ZkYXB0RnF0aDFhclhXUjh2dE9uVDVjM2J0eVE5K1B3NGNQeTJXZWZsUnMzYnBRR2c4RTBmdVBHRGFrb2l0bnhybCsvTG1mTm1pVmZmdmxsdVhEaFFubjE2bFdabEpRazE2MWJKMGVNR0NFblRKaGcydi9nd1lNeUtDaElSa2RIMzFjOTFuVGp4ZzA1ZmZwMGFmeCtCUVFFZk9hTXArQzZ5dXVmYk16VlhtaGFyWGFBb2lqWEZVV1IvZnIxazJmUG5yMnZBTXJJeUNnMlZsaFlLTC85OWx0WldGaG9OcjVueng2Wmw1ZFhiSCtkVGlkVlZUVWJTMDFObGZuNStmZFZpN1djUFh0Vzl1M2IxeGl5MTUzNW9qS3U5dnAzSkU1MU5vd0xYeVl4RXNDVHZFeWl1YnN2a3lpRTZLdlQ2Ukp0WFplMXVPTHIzMUZ3amRiQkpTUWtuS3BTcFVvN0FOL2w1dVppK3ZUcFdMSmtDWXFLaW14ZG1zMFVGUlZoOGVMRm1ENTl1akZrdjh2UHoyL3J6Q0ZMOW8xQjZ3VHNwUVhNSHJCMWkrd1JnOVo1V0xVRnpCR3dkWXZzRllQV3lWaXlCY3hSU0xadWtaMWowRG9oblU2WElvUjRYZ2l4V0ZWVkxGNjhHQjk4OEVHeFQwMXdCcm01dWZqZ2d3K3dlUEZpcUtvS0tlVWlJVVQzK1BqNFZGdlhSbVRFb0hWU09wMnVVS2ZUdlN1RUdBZ2daK2ZPblJneVpBaVNrNU50WFpyRkpDY25ZL0Rnd2RpNWN5Y0E1RWdwQitqMSt2ZDBPbDN4eitnaHNpRUdyWlBUNlhRUkFOb0NPSldjbkl3aFE0WmcxNjVkdGk2cnduYnQyb1VoUTRiZzNMbHp3SzNXclVDOVhsL3l0UmVKYkl4QjZ3S2NxUVdNclZ2a2lCaTBMc0laV3NEWXVrV09pa0hyV2h5MkJZeXRXK1RJR0xRdXlKRmF3Tmk2UmM2QVFldWlIS0VGaksxYjVDd1l0QzdNbmx2QTJMcEZ6b1JCUzNiWEFzYldMWEkyREZvQ1lCOHRZR3pkSW1mRm9DVVRXN2FBc1hXTG5CbURsdTVXNlMxZ2JOMGlaOGVncFJKVlJnc1lXN2ZJVlRCb3FWVFdiQUZqNnhhNUVnWXRsY2thTFdCczNTSlh3NkNsY3JGVUN4aGJ0OGdWTVdpcDNDclNBc2JXTFhKbERGcTZMdy9TQXNiV0xYSjFERnA2RU9WdUFXUHJGaEdEbGlxZ3JCWXd0bTRSL1plN3JRc2d4NmJUNlZLMFd1M3pBRDVSVlhYSzRzV0xjZWpRSVFCQWJHd3NBRUJLdVVpajBYd1FIeC9QcmdKeVNReGFxckRiYlZudmFyWGEzNlNVWDhYR3hsYTl2U2xIU3ZrV3V3ckkxWEhwZ0N6bWpoYXdZd0NPc1hXTDZCWUdMVmxVUWtMQ0tRQ3RBTFJpNnhiUkxWdzZjREdLb3FqNStmbG5TOXJtNWVYVkpDRWhnYjk4aVN5TVFldGlwSlFGSjA2Y2FGYlN0b0NBZ0p1VlhRK1JLMkRRdWhnaGhPZFRUejExdkxSdGxWMFBrU3RnMExvWUtXWEJ5Wk1ubnk1cEcyZTBSTmJCb0hVeFFnalBsaTFiSnBXMnJiTHJJWElGREZvWGs1U1U5SEoyZHZaUEpXM3o5Zlh0V2RuMUVMa0NCcTBMZU9paGgxbzNhZEprVzBuYlBEdzhHaFFXRmw2K2UvellzV09QV3I4eUl0ZkFvSFVCTjI3Y09Hb016bHExYWcwM0dBeHAxNjVkK3hHQXU2SW9oUXhWSXV0aTBMcVdPdlhyMTE5dzd0eTVJWGNPM3IxbW01NmUvcyswdExRbDVUbGc2OWF0SDNWM2QvK29wRzJLb254eDUrMmlvcUo1UjQ4ZXZYUy9SUk01T2dhdDY2alpva1dMNk92WHIvL3k2S09QTGtwTlRhMmJrWkd4RFFCSzY2c3RqeFl0V3FRa0pTWDFFVUxVS1dIektPTVhVc3EwRmkxYWpEMTY5T2lEUGhTUncyTFF1b0FxVmFxMGJkcTBhVVJXVnRiV2l4Y3ZqdlB5OG1wV3QyN2RtUTBhTkpnanBTeHMzYnAxT2dBVmdCQkN1QWtoUEk0Y09mSS9BRkx1ZGV5SWlBaURWcXVObGxLT3ZzZXVVUkVSRVFaTFBCOGlSOE9nZFFGNWVYbW5MbHk0TUNZN08zc3JBT1RuNS85eC92ejV3WGZzSW5EcnVoZkcwMjhsYm4wU1FybW9xaG9waExoWDBFYmVUODFFem9UbnRidUc2OGFRTFlVRVlBQlFlUHRmdVVNV0FEUWF6UjRwWlVZWnUxeXRYcjM2bnZzNUpwRXpZZEJTaGVsMHVrSWhSRXdadThUczNyMzd2c0tieUprd2FNa2loQkNsTGcxb05Cb3VHNUJMWTlDU1JXUmxaZTBDa0YzQ3B1ek16TXlmSzdzZUludkNvQ1dMU0VwS3lwZFNiaWxoMDQ5SlNVbjVsVjRRa1IxaDBKTEZsTEo4d0dVRGNua01XcklZSWNSMkFMbDNET1VLSWY1anEzcUk3QVdEbGl4R3A5UGxBakJkR1V3SXNlMzJHSkZMWTlDU1JVa3BUVXNGcXFweTJZQUlERnF5TUU5UFQ5T0pFVDQrUG1XZEpFSGtNaGkwWkZHSERoM0tCckFGd0kreHNiSFhiVjBQa1QzZ3RRN0lHaUtGRU5MV1JSRFpDd1p0SlFnSUNEZ2toR2hyNnpvcWs1UVNpcUo4YmVzNktwT1VjcmRlcis5bTZ6ckkvbkRwb0JLNFdzaTZLaUZFVjF2WFFQYUpNOXBLcE5QcGJGMENXWWxXcTdWMUNXVEhPS01sSXJJeUJpMFJrWlV4YUltSXJJeEJTMFJrWlF4YUlpSXJZOUFTRVZrWmc1YUl5TW9ZdEVSRVZzYWdKU0t5TWdhdEE4ckx5ME5nWU9BRDNWZFZWY3lkT3hlcXFwYTQvYm5ubnF0SWFlVzJmdjE2Yk4rK3ZkajRrU05Ic0dqUklvcytWazVPRGhJVEV4RWRIWTBWSzFhWWJlTVpYVlFaZUFxdUE1SlNsaHFVQUpDUmtZSGc0T0JpNDN2MjdJR3FxdmpoaHg4d1k4YU1lejZPcXFybzFLbFRzZkdEQnc4Q0FKWXNXWUlOR3phVXUrNDdUMEhldjM4L3BrNmRXbXlmK1BoNDFLeFpzOWo0NHNXTHNXM2JObVJuWjZONTgrWjQvLzMzMGFwVksxT2R5NVl0dytiTm15R2xSTisrZlRGKy9IZ0lJYkJ5NVVwRVJrWWlPenNid2NIQmFOYXNHVlJWaFViRE9RWlZIZ2F0bmN2TnpVWG56cDFScFVxVll0dWVmZlpaczl0NWVYbUlpNHVEbjU4Zjl1elpVK0x4VkZXRkVLSmNRU09sUkVGQmdTa2dEUVlEMnJiOTcvVnhKaytlak1tVEp4ZTduMWFyeFk0ZE8vRHd3dzhYMjdaOSszYXNXclVLS1NrcGVPKzk5MHpqWDM3NUpVYU1HSUdNakF4NGUzc2pKaWJHdEMwbUpnYXRXN2ZHOE9IRElZVEEwcVZMOGQ1NzcySDc5dTBRUW1EOSt2WFl2Mzgvd3NQRGtadWJpNUVqUjZKaHc0Ym8wNmNQUm84ZWpURmp4cUJMbHk3NDhNTVBUY2RjdkhneEprNmNhUHFlVEowNkZXRmhZYWhXcmRvOXZ5OUU5NHRCNnlEMjc5OXYrdG9ZdmlXTmxTWXhNUkZ2dmZVV2dGc0IycUZEQndCQVFVRUJ0bTNiaG5YcjFpRTJOaFpaV1ZubzNiczNBQ0FxS3NyaXorUEZGMStFdDdjM0RoOCtiQmEwQUJBZEhZM25uMzhlVzdac2daZVhsOW0yN3QyN203N3UyYk1udG16WkFpa2xoQkNJaUlqQU8rKzhnN3AxNndJQWdvT0RzWFhyVnZUcDA2ZkVYeWgvL2ZVWERodzRnQ2xUcGdBQU5Cb042dGV2ajdWcjE1YjRpNE9vb3ZqM2s0dDQ0b2tuY1BEZ1FlellzUU0rUGo0NGVQQWdEaDQ4aU9yVnE4UER3d1BUcGswenJZM0d4TVNZelNqdkpTUWtCRmxaV2VYZS85ZGZmMFgzN3QzUnBVc1hzL0hrNUdUVXExZXZXTWdhU1NtUm1wcUs4UEJ3REJnd0FCcU5CbGV2WGtWcWFxcHBHUUVBbm5ycUtmejU1NThBZ05telorT2xsMTVDVGs0T2V2ZnVqZDY5ZXlNdUxxN1lHdmVJRVNPd1pjc1dwS1dsbGZ0NUVKVVhaN1FPb2tlUEh1VWFBMkFLc0lLQ0FrZ3BUY0cxYWRNbUNDSGc3ZTF0MnJlb3FBanU3cmRlQnJ0MjdRSUFoSWVIbzFldlh2RHg4U2xYYmFkT25VSlJVVkc1OXMzTnpjWHg0OGNSRmhabUdzdk16TVRRb1VPUmxaVUZOemMzMDR6YTZKdHZ2c0dwVTZjd1pzd1lBRURuenAweFljSUVBRUI2ZWpvQXdNL1B6N1IvalJvMWNQMzZkYWlxaXREUVVHemZ2aDB6WnN3dy9mS1lPSEVpQmc0Y2FQWVl2cjYrQ0FrSlFXSmlJdXJVcVZPdTUwSlVYZ3hhQjdGejUwN1QxOFpsZ3BMR0FKaldaMGVPSElrQkF3YVlCZkx4NDhmTlFxbXdzQkJlWGw0b0xDeEVYRndjZkgxOVlUQVlNR1RJRUt4ZHV4WnVibTRQVkcrdlhyM01ibi84OGNmbzFxMGJUcHc0Z2RUVVZQVHAwd2U1dWJtbVVJMkppY0h3NGNNeGJ0dzQrUHY3Rnp0ZXUzYnRFQjhmajNQbnppRXNMQXl6WjgvRy9QbnpZVEFZQU1Cc2lVQ2owVUFJWWJyOXl5Ky93TVBEQXhNbVRNQ3dZY05RcTFhdFlqUGFuSndjNU9mbkl5Z282SUdlTDFGWkdMUk9TcS9YSXkwdERjODk5eHdXTGx5SWQ5OTlGMjV1YmpoOStqU2FOR2tDNE5hZjRrVkZSZkR3OE1CMzMzMkh0bTNiNHR5NWN3Z0pDVUZRVUJDRUVLaGF0ZW9EUGY2V0xWdEtmRE1zTURBUXNiR3hBRzdOdk85Y290RHI5UWdORFRYYnYwZVBIaGczYmh5QVd3SGFwRWtUakJvMUNsT21UTUhjdVhQaDYrc0xBTWpLeXNKRER6MEU0TllNdVVhTkd0Qm9OTGh5NVFwdTNyd0pMeTh2akIwN0ZqTm56c1MvL3ZVdmVIcDZtajNPSjU5OGdtclZxcGtGTkpHbE1HZ2R4TjBkQnFXTkdRd0dDQ0d3Wk1rU3ZQMzIyM0J6YzBOK2ZqNWlZMk1SRkJTRXZYdjNvbXZYcmdCdWRTbDRlSGhBbzlFZ09Ua1pZOGFNd1hmZmZRY0FhTml3SWVMaTR0Q3dZY01TNjltelp3K2FOMitPK3ZYclYraDVIVHQyRENrcEtXalNwSWxaKzFkcWFpcUdEUnVHOXUzYmwzZy9kM2QzMDV0WTFhcFZ3OG1USjAyMW5EeDVFazgvL1RRQVlQWHExZWpWcXhkKy8vMTN0R2pSd3JSOFloUVhGNGZseTVmajh1WExXTDE2ZFlXZUMxRnBHTFFPNGw1ZEIwWno1ODdGcFV1WGNPblNKZmo1K1dIcjFxMXdkM2ZIVHovOWhNY2Vld3g2dlI1ejU4NDFIY2U0RGp0dDJyUml5d1M3ZHUwcXRhRi94NDRkTUJnTTl4MjBPM2Z1eE1hTkczSCsvSG5rNU9SZytmTGxhTkNnQVI1OTlGR01IVHNXWThhTVFkT21UVEZseWhRTUh6NGNiZHEwd2RtelovSEhIMytnVzdkdXVIYnRHdGF1WFd0YUR0Rm9OSGpsbFZmdzFWZGZ3ZC9mSDluWjJZaUtpc0tjT1hNQUFNMmJOMGYzN3QweGYvNThBREFMMmN6TVRDeFlzQURwNmVsWXZueDVzVmt1a2FVd2FPMmNqNDhQNHVMaXpNYU1zMURqbjhoR04yN2NRRnhjSERwMzdvemF0V3REcjlmRHo4OFAvdjcrU0V0THc5eTVjekZvMENEVG11eXBVNmRNNjdWM2grelpzMmV4ZGV0V2JOeTQwVFFtaElBUUFqazVPVGh6NWd5R0RCbHkzOCtuV2JObW1EaHhJcG8zYjQ2WFhub0phOWFzTVczN3h6LytnUTgrK0FCVnExWkZxMWF0MEw5L2Z3QkFsU3BWc0g3OWVvU0doc0xIeHdmZHUzYzN0V1lCd0xoeDR6Qi8vbnowN3QwYjFhcFZ3NmhSbzB6dGF5RWhJY1ZxU0V0THd3OC8vSUNJaUFpOCt1cXJtRGR2SGp3OFBPNzd1UkNWRjRQV0Fkd2RnaDRlSG5qampUZnc2cXV2bXAwaFpqeVQ2NzMzM2l2V1A3cDgrWEtvcW9wLy9PTWZpSTJOeGJ2dnZndDNkL2RpdmF3QWNQMzZkVXljT0JIOSsvZEhvMGFOVE9NYWpRWWRPM1pFMTY1ZDBhcFZLd3dhTk1pMDdZVVhYakE3eHQyM2pXTUxGaXdvOVhrcWlvSU5HelpnNXN5Wk9ISGlCTTZmUDQ5R2pScWhYcjE2Wm9GL055OHZMOHlaTThjMGl5Mk5xcW9ZTjI0Y1RwdzRnUjQ5ZXVDcnI3NHFkV21FaUVxaEtJcFVGRVhhdW82N0dldXlwYXRYcjhxc3JDelQ3Y0xDUW1rd0dJcnR0MzM3ZGltbGxMdDM3eTV4dXlVTkhEaXd4SEZWVmVXcVZhdmtUei85WkxISDJySmxpNVJTeWt1WExzbUNnZ0tMSGRmSUhsNTc5bEFEbGN5cDNtSTF2c2dTRWhMczZua1o2K0xIalRzdjQxcTJMVjk3OXZyNko1NFpSa1JrZFF4YUlpSXJZOUFTRVZrWmc1YUl5TW9ZdEVSRVZzYWdKU0t5TWdZdEVaR1ZNV2lKaUt5TXArQldJbjdpS3BGcjRveTJFa2dwZDl1NkJySSsvcHlwTkp6UlZnSzlYdC9OMWpWVUpwNEtTbVNPTTFvaUlpdGowQklSV1JtRGxvakl5aGkwUkVSV3hxQWxJckl5QmkwUmtaVXhhSW1Jckl4OXRGUWhBUUVCallRUTUwcmFkdmZuVjBrcEg5ZnI5ZWNycFRBaU84SVpMVldJWHE4L0w2V011OWQrVXNvNGhpeTVLZ1l0VlpnUUlySWMrM3hmR2JVUTJTTUdMVlZZZVlMV3pjM3RudnNRT1NzR0xWV1lUcWM3QStEMzByWUxJWTdFeDhlZnJjU1NpT3dLZzVZc29xeFpyYXFxbk0yU1MyUFFra1dVRmFibFdWb2djbVlNV3JJSXZWNS9Fa0JpQ1p0T0pTUWtuS3JzZW9qc0NZT1dMS25ZekpXeldTSUdMVm1RUnFNcEZxb0dnNEZCU3k2UFFVc1djL2p3NFNOQ2lPUTdoczRlT1hLazFHNEVJbGZCb0NWTGtsTEtPMmV3a1FCa2FUc1R1UW9HTFZtYUtXaTVQa3QwQzRPV0xDb2hJU0VPd0dVaHhDV2RUaGR2NjNxSTdBR3Yza1dXcGdvaG9sUlZsUUJVV3hkRFpBOFl0SlVnSUNEZ2tCQ2lyYTNycUN4U1NnZ2hvQ2pLQkZ2WFVwbWtsTHRkN2FQbHFYeTRkRkFKWENsa1haa1FvcXV0YXlEN3hCbHRKZExwZExZdWdheEVxOVhhdWdTeVk1elJFaEZaR1lPV2lNaktHTFJFUkZiR29DVWlzaklHTFJHUmxURm9pWWlzakVGTFJHUmxERm9pSWl0ajBGS3BwSlM0ZXZXcTJWaEtTZ29LQ2dwc1ZCR1JZMkxRVXFrU0V4TXhZc1FJczdHdnZ2b0tVVkZSRDNTOG5Kd2NKQ1ltSWpvNkdpdFdyRERieGpPcnlKbnhGRndxMWY3OSs5R2xTeGNNSERqUU5IYmp4ZzFzMzc3ZExHeWJObTJLQlFzVzRNS0ZDMWl4WWdYaTQrTng4K1pOUFBQTU01ZzVjeVlhTkdpQWxTdFhJakl5RXRuWjJRZ09Ea2F6WnMyZ3FpbzBHdjZ1SjNJb2lxSklSVkhzN29yK3hyb2NUWEJ3c0R4MTZsUzU5MSsvZnIzY3RHbVR6TXJLa2xldlhwWGp4NCtYdzRZTmsxSkthVEFZcEpSU0JnVUZtZDFuMGFKRnNxaW9TQ3FLSWcwR2c1d3laWXJNenM2MjNKT29KUGJ3MnJPSEdxaGtuTkZTaWVMaTRwQ1RrNE1ubm5nQ0FCQWNISXlISG5ySWJKOGJOMjRnT2pyYWRQdk5OOTgwbTZHKytlYWJHRHQyYktrejE3LysrZ3NIRGh6QWxDbFRBQUFhalFiMTY5ZkgyclZyTVhueVpHczhMU0tiWU5CU2lmNzFyMy9CMDlQVGRQdm16WnRtb1FvQXZYcjFNcnQ5ZDVobVpHU2daczJhMEdnMG1EMTdOZzRkT29TY25CejA3dDBiQURCaXhBZ0VCZ2FhM1dmRWlCRUlEZzdHb0VHRFVLZE9IVXMrSlNLYllkQlNNYkd4c1RoNzlpdzhQRHhNWXhrWkdRZ0pDVEhiTHowOXZkUmpGQlVWNGR0dnYwVy9mdjBBQUtHaG9kaStmVHRtekppQm1KZ1lBTURFaVJQTjFuOEJ3TmZYRnlFaElVaE1UR1RRa3RQZ094RlV6SjkvL29td3NERFQ3WUVEQjZKUm8wWW9LQ2d3Kzlld1lVTU1IRGdRWThlT0xYYU1CUXNXUUtQUjRPMjMzemFOL2ZMTEwvRHc4TUNFQ1JPUWtKQ0FXclZxRlp2UjV1VGtJRDgvSDBGQlFWWjdma1NWalROYUttYklrQ0ZteXdEWHIxL0hUei85Vk9yK2R5OGhMRm15QkhxOUhtdlhyalV0UDF5NWNnVTNiOTZFbDVjWHhvNGRpNWt6WnhaYm5nQ0FUejc1Qk5XcVZZTVF3b0xQaU1pMkdMUlV6TjFycmYvODV6K0wvWWx2cENnS1B2LzhjOVB0RlN0V1lQLysvVml6WmczOC9QeE00NnRYcjBhdlhyM3crKysvbzBXTEZ0aTBhWk5abU1iRnhXSDU4dVc0ZlBreVZxOWViZUZuUkdSYkRGcTZweVpObXVDNzc3NHozZTdSb3dkMjd0eFpiTC9WcTFkano1NDkrUExMTDgxQ0ZnQ2FOMitPN3QyN1kvNzgrUUJnRnJLWm1abFlzR0FCMHRQVHNYejU4bUt6WENKSHg2QWxpMW16WmcyQVcwRjhwNE1IRHhaN0l3MEEwdExTOE1NUFB5QWlJZ0t2dnZvcTVzMmJaL1lHSEpHellOQlN1YWlxaXIvLy9odUZoWVVvS2lvcWNaL3lmdmlrcXFvWU4yNGNUcHc0Z1I0OWV1Q3JyNzVDdzRZTkxWa3VrVjFoMEZLNUNDRXdhZElrRkJZV1l1alFvUTk4bkduVHBrR2owV0RHakJtb1hiczJaN0RrRWhpMFZLb3RXN2FZdmhaQ0lEdzh2TUxIZlBubGx3RUFEUm8wcVBDeGlCd0YrMmlKaUt5TVFVdEVaR1VNV2lJaUsyUFFFaEZaR1lPV2lNaktHTFJFUkZiR29DVWlzaklHTFJHUmxmR0VoVXJFVDNvbGNrMmMwVllDS2VWdVc5ZEExc2VmTTVXR005cEtvTmZydTltNmhzcGsvQ1RXaElRRVhyMmJDSnpSRWhGWkhZT1dpTWpLR0xSRVJGYkdvQ1Vpc2pJR0xSR1JsVEZvaVlpc2pFRkxSR1JsREZvaUlpdGowQklSV1JtRGxvakl5aGkwUkVSV3htc2RVSVcwYnQzNlVYZDM5NDlLMnFZb3loZDMzaTRxS3BwMzlPalJTNVZUR1pIOVlOQlNoYlJvMFNJbEtTbXBqeENpVGdtYlJ4bS9rRkttdFdqUll1elJvMGNyc1RvaSs4Q2xBNnFRaUlnSWcwYWppUzdIcmxFUkVSRUdxeGRFWkljWXRGUmhxcXBHbG1PMzh1eEQ1SlFZdEZSaEdvMW1qNVF5bzR4ZHJsYXZYbjFQcFJWRVpHY1l0RlJoT3AydVVBZ1JVOFl1TWJ0Mzd5NnF0SUtJN0F5RGxpeENDRkhxMG9CR28rR3lBYmswQmkxWlJGWlcxaTRBMlNWc3lzN016UHk1c3VzaHNpY01XcktJcEtTa2ZDbmxsaEkyL1ppVWxKUmY2UVVSMlJFR0xWbE1LY3NIWERZZ2w4ZWdKWXNSUW13SGtIdkhVSzRRNGorMnFvZklYakJveVdKME9sMHVnSitNdDRVUTIyNlBFYmswQmkxWmxKVFN0RlJRemhNWmlKd2VnNVlzeXRQVGM2dnhheDhmbjYxbDdVdmtLaGkwWkZHSERoM0tCckFGd0kreHNiSFhiVjBQa1QzZzFidklHaUtGRU5MV1JSRFpDd1p0SlFnSUNEZ2toR2hyNnpvcWs1UVNpcUo4YmVzNktwT1VjcmRlcis5bTZ6ckkvbkRwb0JLNFdzaTZLaUZFVjF2WFFQYUpNOXBLcE5QcGJGMENXWWxXcTdWMUNXVEhPS01sSXJJeUJpMFJrWlV4YUltSXJJeEJTMFJrWlF4YUlpSXJZOUFTRVZrWmc1YUl5TW9ZdEVSRVZzYWdKU0t5TWdhdEE4ckx5ME5nWU9BRDNWZFZWY3lkT3hlcXFwYTQvYm5ubnF0SWFTZ3FLa0oyZGpZdVg3Nk1FeWRPWVAvKy9ZaUtpc0pYWDMxbHR0LzY5ZXV4ZmZ2Mll2Yy9jdVFJRmkxYVZLRWE3cGFUazRQRXhFUkVSMGRqeFlvVlp0dDRSaGRWQnA2QzY0Q2tsS1VHSlFCa1pHUWdPRGk0MlBpZVBYdWdxaXArK09FSHpKZ3g0NTZQbzZvcU9uWHFWR3o4NE1HRFpyZTdkYnQxSFJWM2QzZTR1N3VqU3BVcThQYjJSclZxMVZDalJnMVVyMTRkdnI2K3VINzlPcXBWcXdZQTJMOS9QNlpPblZyczJQSHg4YWhaczJheDhjV0xGMlBidG0zSXpzNUc4K2JOOGY3Nzc2TlZxMWFtT3BjdFc0Yk5temREU29tK2ZmdGkvUGp4RUVKZzVjcVZpSXlNUkhaMk5vS0RnOUdzV1RPb3FncU5obk1NcWp3TVdqdVhtNXVMenAwN28wcVZLc1cyUGZ2c3MyYTM4L0x5RUJjWEJ6OC9QK3paczZmRTQ2bXFDaUZFdVlKR1NvbUNnZ0xUTlJvTUJnUGF0aTErZlp5Y25CekV4OGVYNStsZysvYnRXTFZxRlZKU1V2RGVlKytaeHIvODhrdU1HREVDR1JrWjhQYjJSa3hNakdsYlRFd01XcmR1amVIRGgwTUlnYVZMbCtLOTk5N0Q5dTNiSVlUQSt2WHJzWC8vZm9TSGh5TTNOeGNqUjQ1RXc0WU4wYWRQSDR3ZVBScGp4b3hCbHk1ZDhPR0hINXFPdVhqeFlreWNPTkgwUFprNmRTckN3c0pNdndpSUxJbEI2eUQyNzk5dit0b1l2aVdObFNZeE1SRnZ2ZlVXbUFPZURRQUFJQUJKUkVGVWdGc0IycUZEQndCQVFVRUJ0bTNiaG5YcjFpRTJOaFpaV1ZubzNiczNBQ0FxS3NyaXorUEZGMStFdDdjM0RoOCtiQmEwQUJBZEhZM25uMzhlVzdac2daZVhsOW0yN3QyN203N3UyYk1udG16WkFpa2xoQkNJaUlqQU8rKzhnN3AxNndJQWdvT0RzWFhyVnZUcDA2ZkVYeWgvL2ZVWERodzRnQ2xUcGdBQU5Cb042dGV2ajdWcjEyTHk1TW1XZnNwRURGcFg4Y1FUVCtEZ3dZTzRmdjA2WG5ycEplemJ0dy9BclRWWkR3OFBUSnMyRFVsSlNYanR0ZGRNczBtRHdWQ3VZNnVxaWk1ZHVwUzV6L1BQUDQ5WnMyWUJBSDc5OVZjRUJ3ZWpTNWN1WmpQdjVPUmsxS3RYcjFqSUdra3BrWmFXaHZEd2NBd1lNQUFhalFaWHIxNUZhbXFxYVJrQkFKNTY2aWxFUkVRQUFHYlBubzFEaHc0aEp5Zkg5QXRreElnUnhkYTRSNHdZZ2VEZ1lBd2FOQWgxNnRRcDEvTW1LaThHcllQbzBhTkh1Y1lBbUVLdm9LQUFVa3BUY0czYXRBbENDSGg3ZTV2MkxTb3FncnY3clpmQnJsMjdBQURoNGVIbzFhc1hmSHg4eWxXYm01c2I5dXpaZzM3OStpRXNMTXdzOUFCZzVNaVJhTmFzR1lCYk0rL2p4NDhqTEN6TXREMHpNeE5EaHc1RlZsWVczTnpjVElGbzlNMDMzK0RVcVZNWU0yWU1BS0J6NTg2WU1HRUNBQ0E5UFIwQTRPZm5aOXEvUm8wYXVINzlPbFJWUldob0tMWnYzNDRaTTJhWWZvRk1uRGdSQXdjT05Ic01YMTlmaElTRUlERXhrVUZMRnNlZ2RSQTdkKzQwZlcxY0ppaHBESUJwbGpoeTVFZ01HRERBTEpDUEh6OXVGa3FGaFlYdzh2SkNZV0VoNHVMaTRPdnJDNFBCZ0NGRGhtRHQyclZ3YzNNcnM2Njh2RHg0ZUhnQXVQVW4rN3AxNi9EWlo1K1p0dXYxZXB3OWV4WkxseTRGQUp3NGNRS3BxYW5vMDZjUGNuTnpUYUVhRXhPRDRjT0hZOXk0Y2ZEMzl5LzJPTzNhdFVOOGZEek9uVHVIc0xBd3pKNDlHL1BuenpmTnV1OWNJdEJvTkJCQ21HNy84c3N2OFBEd3dJUUpFekJzMkREVXFsV3IySXcySnljSCtmbjVDQW9LS3ZQNUVqMEl2dlhxcFBSNlBkTFMwdkRjYzg5aDRjS0Zwa0E2ZmZvMG1qUnBBdURXbitKRlJVWHc4UEJBWkdRazJyWnRDeUVFUWtKQ3NHelpNZ2doVUxWcTFUSWY1L3IxNi9EMTlRVUE5Ty9mSDZkT25USXRTK1RtNW1MZXZIa1lQMzY4YVhZY0dCaUkyTmhZeE1URXdNZkhCekV4TWFhWnBsNnZSMmhvS0hyMzdtMzZkMmM3bGthalFaTW1UVEJxMUNqczJyVUxxcXFhSGpzcks4dTBYMlptSm1yVXFBR05Sb01yVjY3ZzVzMmI4UEx5d3RpeFkvSEpKNTlneXBRcDhQVDBOSHNlbjN6eUNiS3lzc3dDbXNoU09LTjFFSGQzR0pRMlpqQVlJSVRBa2lWTDhQYmJiOFBOelEzNStmbUlqWTFGVUZBUTl1N2RpNjVkdXdMNDcyeFVvOUVnT1RrWlk4YU13WGZmZlFjQWFOaXdJZUxpNHRDd1ljTVM2OW16WncrYU4yK09peGN2NHRGSEh3VUFlSHQ3WTg2Y09Yai8vZmV4ZVBGaXJGbXpCazg4OFVTeHBZQTdIVHQyRENrcEtXalNwSW5aSjFDa3BxWmkyTEJoYU4rK2ZZbjNjM2QzLy8vdDNYdFlWSFgrQi9EM0dTNHFHaHFhbXFSazR0cVRtbkNvVE4xSVMzMzBTUzNVTEl3S3U2eVYxN1N0N1ZkR3FTMXBLaXF1aHJsdUdtVm1pdVoxdFZyRlN3b3lnNXFpQ1JxQ0Fvb0lPRnlIT2QvZkh6YVRJNkFRYytiTURPL1g4L1RzelBkOHo1blBYUGJ0bCsrNVdYZGkzWGJiYlRoeDRnUTZkT2dBQURoeDRnUjY5T2dCQUlpTGk4T3dZY053NU1nUmRPdld6VHA5WXBHVWxJVFkyRmljUDM4ZWNYRnh0ZFpKMUJBTVdoZHhxNk1PTEdiTm1vWHM3R3hrWjJmRHo4OFBXN2R1aGFlbko3WnYzNDZPSFR2Q1lEQmcxcXhaMXUxWVJwcHZ2LzEydFdtQ0gzNzRvZFlEK25mdTNBbXoyWXhmZi8wVjNidDN0N2FIaElUZ3hSZGZ4TGh4NDlDbFN4Y3NXTERBWnIxZHUzYmg2NisvUm1abUpveEdJMkpqWStIdjc0Kzc3cm9MRXlaTXdCdHZ2SUV1WGJwZzJyUnBlT1dWVi9EQUF3L2d6Smt6K1BYWFh6Rmd3QUJjdVhJRksxYXNzRTZINkhRNkRCOCtIQ3RYcmtSUVVCQ0tpNHV4WWNNR3pKdzVFd0RRdFd0WERCdzRFQjkvL0RFQTJJUnNZV0Vob3FPamtaK2ZqOWpZMkdxalhDSjc0ZFNCay9QeDhVRlNVcEpObTJVVVdsaFlhTk5lVWxLQ3BLUWtkT25TQmYzNjlZUEJZTUNWSzFjUUZCU0VidDI2WWRhc1dSZzdkcXgxVGpZdExjMDZYM3RqeUo0NWN3WmJ0MjdGaUJFanJHMlNKRUdTSkJpTlJtUmtaS0I5Ky9iWXRtMmI5WVNGcTFldll2bnk1WWlMaThQSWtTTlJWbGFHaVJNbll0KytmYWlxcWdJQUJBWUdZc3FVS2RpOGVUTmF0R2lCNWN1WEl5b3FDdmZkZHg5ZWZ2bGx2UHZ1dTNqcHBaZlFzMmRQakI0OUdnRFFyRmt6ckY2OUdxR2hvUWdQRDBkZ1lDRGVlZWNkYTEwVEowNUVZR0Fnbm56eVNienh4aHNZUDM2ODlmQzFpSWlJYW9kNDVlWGxJUzR1RHFOSGo0YS92ejgrKyt5elcwNlJFRFVFUjdRdTRNWVE5UEx5UW5oNE9FYU1HR0Z6aHBqbFRLNjMzbnFyV3JqRXhzWkNVUlM4L1BMTDJMOS9QNlpQbnc1UFQ4OXF4N0lDMXdKenlwUXBHRDE2TkFJQ0FxenRPcDBPZmZ2MlJmLysvZEd6WjA4WURBYjQrZm5CMDlNVE0yYk13RTgvL1lSZXZYb2hMaTRPOTkxM0h5b3FLdkROTjk5Zzl1elpLQzh2eDJPUFBXWTl4S3Ntc2l3alBqNGVNMmJNd1BIang1R1ptWW1BZ0FEY2VlZWQrUHJycjJ0ZHIwbVRKcGc1YzZaMUZGc2JSVkV3Y2VKRUhEOStISU1HRGNMS2xTdHJuUm9ob2xySXNpeGtXUlphMTNFalMxMWF1bno1c2lncUtySStONWxNd213MlYrdTNZOGNPSVlRUXUzZnZybkg1OVRJek0wVjZlcm80Zi82OFdMUm9rVGg5K25TTi9hcXFxc1MrZmZ2RWtTTkhiTnJIakJsVFkzOUZVY1N5WmN2RTl1M2JiL3I2OWJGbHl4WWhoQkRaMmRtaXNyTFNidHUxY0liZm5qUFVRRFZ6cTEyc2xoK1pYcTkzcXZkbHFZdTNHM2RmbHJsc0xYOTd6dnI3Sjg3UkVoR3Bqa0ZMUktReUJpMFJrY29ZdEVSRUttUFFFaEdwakVGTFJLUXlCaTBSa2NvWXRFUkVLdU1wdUE3RU82NFNOVTRjMFRxQUVHSzMxaldRK3ZnOVUyMDRvblVBZzhFd1FPc2FISW1uZ2hMWjRvaVdpRWhsREZvaUlwVXhhSW1JVk1hZ0pTSlNHWU9XaUVobERGb2lJcFV4YUltSVZNYWdKU0pTR1lPV2lFaGxQRE9NR3VUKysrKy95OVBUOC8yYWxzbXkvTm4xejZ1cXFtWWZQWG8wMnpHVkVUa1BCaTAxU0xkdTNYTFMwOU9ma2lTcFhRMkx4MXNlQ0NIeXVuWHJOdUhvMGFNT3JJN0lPWERxZ0JwazNicDFacDFPbDFDSHJodldyVnRuVnIwZ0lpZkVvS1VHVXhSbGZSMjYxYVVQa1Z0aTBGS0Q2WFM2UFVLSWdwdDB1ZHl5WmNzOURpdUl5TWt3YUtuQlVsSlNUSklrYmJwSmwwMjdkKyt1Y2xoQlJFNkdRVXQySVVsU3JWTURPcDJPMHdiVXFERm95UzZLaW9wK0FGQmN3Nkxpd3NMQ0h4MWRENUV6WWRDU1hhU25wMWNJSWJiVXNHaHplbnA2aGNNTEluSWlERnF5bTFxbUR6aHRRSTBlZzVic1JwS2tIUUJLcjJzcWxTVHB2MXJWUStRc0dMUmtOeWtwS2FVQXRsdWVTNUswN2ZjMm9rYU5RVXQySllTd1RoWFU4VVFHSXJmSG9DVzc4dmIyM21wNTdPUGpzL1ZtZllrYUN3WXQyZFdoUTRlS0FXd0JzSG4vL3YxWHRhNkh5Qm53Nmwya2h2V1NKQW10aXlCeUZneGFCd2dPRGo0a1NkSkRXdGZoU0VJSXlMTDhoZFoxT0pJUVlyZkJZQmlnZFIza2ZEaDE0QUNOTFdRYkswbVMrbXRkQXprbmptZ2RLQ1VsUmVzU1NDVWhJU0ZhbDBCT2pDTmFJaUtWTVdpSmlGVEdvQ1VpVWhtRGxvaElaUXhhSWlLVk1XaUppRlRHb0NVaVVobURsb2hJWlF4YXFwVVFBcGN2WDdacHk4bkpRV1ZscFVZVkVia21CaTNWNnVUSmszajExVmR0MmxhdVhJa05HemI4cWUwWmpVYWNQSGtTQ1FrSldMSmtpYzB5bmxsRjdveW40Rkt0OXUzYmgwY2ZmUlJqeG95eHRwV1VsR0RIamgwMllkdWxTeGRFUjBmajNMbHpXTEprQ1pLVGsxRmVYbzVldlhwaHhvd1o4UGYzeDlLbFM3RisvWG9VRnhjakxDd01nWUdCVUJRRk9oMy9yU2R5S2JJc0MxbVduZTd5ZkphNlhFMVlXSmhJUzB1cmMvL1ZxMWVMdFd2WGlxS2lJbkg1OG1VeGFkSWtFUmtaS1lRUXdtdzJDeUdFQ0EwTnRWbG4vdno1b3FxcVNzaXlMTXhtczVnMmJab29MaTYyMzV0d0VHZjQ3VGxERFZRemptaXBSa2xKU1RBYWpiajMzbnNCQUdGaFlXamV2TGxObjVLU0VpUWtKRmlmUC9mY2N6WWoxT2VlZXc0VEpreW9kZVI2OGVKRkhEaHdBTk9tVFFNQTZIUTZkT2pRQVN0V3JNQ2JiNzZweHRzaTBnU0RsbXIwbi8vOEI5N2UzdGJuNWVYbE5xRUtBTU9HRGJONWZtT1lGaFFVNFBiYmI0ZE9wOE5ISDMyRVE0Y093V2cwNHNrbm53UUF2UHJxcTNqd3dRZHQxbm4xMVZjUkZoYUdzV1BIb2wyN2R2WjhTMFNhWWRCU05mdjM3OGVaTTJmZzVlVmxiU3NvS0VCRVJJUk52L3o4L0ZxM1VWVlZoYSsrK2dxalJvMENBRVJGUldISGpoMTQ3NzMzc0duVEpnREFsQ2xUYk9aL0FjRFgxeGNSRVJFNGVmSWtnNWJjQnZkRVVEV25UNS9HaHg5K2FIMCtac3dZQkFRRW9MS3kwdWEvVHAwNlljeVlNWmd3WVVLMWJVUkhSME9uMCtHbGwxNnl0djMwMDAvdzh2TEM1TW1Ub2RmcjBhWk5tMm9qV3FQUmlJcUtDb1NHaHFyMi9vZ2NqU05hcXVhRkYxNndtUWE0ZXZVcXRtL2ZYbXYvRzZjUVltSmlZREFZc0dMRkN1djB3NFVMRjFCZVhvNG1UWnBnd29RSm1ERmpSclhwQ1FENDVKTlBjTnR0dDBHU0pEdStJeUp0TVdpcG1odm5Xdi8xcjM5Vit4UGZRcFpsTEY2ODJQcDh5WklsMkxkdkg1WXZYdzQvUHo5cmUxeGNISVlORzRZalI0NmdXN2R1V0x0MnJVMllKaVVsSVRZMkZ1ZlBuMGRjWEp5ZDN4R1J0aGkwZEV2MzNITVB2djMyVyt2elFZTUdZZGV1WGRYNnhjWEZZYytlUGZqODg4OXRRaFlBdW5idGlvRURCK0xqano4R0FKdVFMU3dzUkhSME5QTHo4eEViRzF0dGxFdms2aGkwWkRmTGx5OEhjQzJJci9menp6OVgyNUVHQUhsNWVkaTRjU1BXclZ1SEVTTkdZUGJzMlRZNzRJamNCWU9XNmtSUkZGeTZkQWtta3dsVlZWVTE5cW5yelNjVlJjSEVpUk54L1BoeERCbzBDQ3RYcmtTblRwM3NXUzZSVTJIUVVwMUlrb1NwVTZmQ1pETGh4UmRmL05QYmVmdnR0NkhUNmZEZWUrK2hiZHUySE1GU284Q2dwVnB0MmJMRitsaVNKS3haczZiQjIzemlpU2NBQVA3Ky9nM2VGcEdyNEhHMFJFUXFZOUFTRWFtTVFVdEVwRElHTFJHUnloaTBSRVFxWTlBU0VhbU1RVXRFcERJR0xSR1J5bmpDZ2dQeFRxOUVqUk5IdEE0Z2hOaXRkUTJrUG43UFZCdU9hQjNBWURBTTBMb0dSN0xjaVZXdjEvUHEzVVRnaUphSVNIVU1XaUlpbFRGb2lZaFV4cUFsSWxJWmc1YUlTR1VNV2lJaWxURm9pWWhVeHFBbElsSVpnNWFJU0dVTVdpSWlsVEZvaVloVXhxQWxJbElaZzVhSVNHVU1XaUlpbGZFeWlkUWd3Y0hCQVpJay9WYlRNc3ZsRWkyRUVIY2JESVpNaHhSRzVFUTRvcVVHTVJnTW1VS0lwRnYxRTBJa01XU3BzV0xRVW9OSmtyUytEbjIrYzBRdFJNNklRVXNOVnBlZzlmRHd1R1VmSW5mRm9LVUdTMGxKeVFCd3BMYmxraVNsSmljbm4zRmdTVVJPaFVGTGRuR3pVYTJpS0J6TlVxUEdvQ1c3dUZtWTFtVnFnY2lkTVdqSkxnd0d3d2tBSjJ0WWxLYlg2OU1jWFErUk0ySFFrajFWRzdseU5FdkVvQ1U3MHVsMDFVTFZiRFl6YUtuUlk5Q1MzUncrZkRoVmtxU3oxeldkU1UxTnJmVm9CS0xHZ2tGTDlpU0VFTmVQWU5jREVMVjFKbW9zR0xSa2I5YWc1ZndzMFRVTVdySXJ2VjZmQk9DOEpFblpLU2tweVZyWFErUU1lUFV1QndnT0RqNGtTZEpEV3RmaFNFSUl5TEpzMXJvT1J4SkM3RFlZREFPMHJvT2NEMGUwRHREWVFyYXhraVNwdjlZMWtIUGlpTmFCVWxKU3RDNkJWQklTRXFKMUNlVEVPS0lsSWxJWmc1YUlTR1VNV2lJaWxURm9pWWhVeHFBbElsSVpnNWFJU0dVTVdpSWlsVEZvaVloVXhxQ2xlaXN2TDllNkJDS1h3cUIxYzZXbHBZaUppWUhKWktweFdVaElDRXBMUzIzYTgvTHljUDc4ZVFEQW80OCtDZ0RJeU1oQWZuNCtTa3RMMGI5L2YxUldWdHF0eHVqb2FPdmo5UFIwUkVkSFExRVVBSURaYk1hbm4zNEtJWGkxUlhKZERGbzM1K0hoZ2VUa1pIejAwVWQxWG1mdjNyMllPWE9tOWJrUUFoOS8vREV5TXpOeDdOZ3hkT3JVQ2Q3ZTN0WFdNNXZONk4yN044TER3eEVlSG80K2Zmb0FBQVlQSG14dEN3OFBSOSsrZlczVzI3RmpoL1Z4NTg2ZGtaMmRqZDI3ZHdNQVB2LzhjM2g0ZUVDU0pHc2ZSVkdRbXBxSytmUG5vNnFxcXM3dmkwZ3J2TmFCbTJ2U3BBbm16WnVIWjU5OUZqdDI3TUNRSVVOdXVjN0lrU094ZS9kdTVPVGtBQUJPbkRpQnpwMDdJeVFrQlBQbno4Zjk5OTlmNjdwMzNIRUgxcXhaQXdBWU9uUW9nR3RoYjJrRGdHSERodFc0N3RDaFE5RzZkV3NBd01xVksvRi8vL2QvQ0F3TUJBRDA3dDBiaHc0ZEFnQU1HVElFa2lRaFB6OGZreVpOdXVYN0lkSWFnN1lSNk5DaEExYXNXR0VOclZzWlBYbzBBR0RDaEFrb0xTM0ZqQmt6QUFBSERoekF0bTNiNE8zdGpXSERocUdrcEFRbWt3blRwMDlIV0ZnWUFPRFNwVXNJRHc4SEFCUVdGZ0s0TnRLMXRBRkFRVUVCQUdEYXRHazRkdXdZU2twS01HalFJSGg2ZW1MbHlwVjQ4ODAzOGNrbm55QThQQnh6NXN4QlRFd01MbCsrYkYxLzhlTEZNSmxNaUl5TWJOZ0hRK1FnbkRwd2MwYWpFWVdGaFdqYnRpMTB1cnA5M1JzMmJFQk1UQXphdEdrRER3OFBEQmt5QlBIeDhUaDc5aXdLQ3d1eGV2VnFiTm15QldQSGpzV29VYU9zSVN0SkVvS0RnN0ZtelJxc1diTUdBd2NPUkVKQ0FucjM3bzBwVTZhZ1E0Y09tRE5uRGg1NTVCRUF3SUlGQzdCcjF5NDBiOTRjdTNidEFnQjRlM3RqNU1pUk9IZnVIQUFnTlRVVjQ4YU5zNm52M252dnRkZkhRK1FRSE5HNnVaa3paeUk5UFIyWm1abElTa3BDZkh3OFZxMWFaZFBueGovbHc4TENrSnFhaXFpb0tEei8vUFBvMnJVclhudnROZlRxMVFzUFBQQUFNakl5Y01jZGR5QWpJOE5tdnRVeUVoNDVjcVMxN2NjZmYwVDc5dTF4L1BoeDVPZm40NFVYWG9DZm54Lys5cmUvWWZueTVkWHFqWWlJc0Q3T3o4KzNUamxZUnNGRXBERlpsb1VzeTA2M2U5cFNsNVprV1JaVlZWVTJiU1VsSlVLV1pWRlNVbUp0VXhSRjdOcTFTNWpOWmpGMzdseXhhOWN1SVlRUXhjWEZRZ2dodnZubUd6RjM3bHhSVlZVbEhuLzhjWkdkblYzdHRhNWN1U0xXclZzbndzTEN4T0hEaDhWTEw3MGsxcTFiSjR4R1k0MjFoWWFHQ2lHRW1EcDFhcTMxMzdqczZOR2pRcFpsVVZGUlVZZDNyejVuK08wNVF3MVVNNDVveVlZa1NWaTZkQ21XTEZtQ3JLd3MvUHp6ejFpNmRDbUFhenVvQmd3WWdQRHdjSFRzMkJFZE9uU0F2NzgvQU9Ea3laTll0V29WVHA4K2plTGlZZ3dhTkFpZmZmWVoyclp0aTZWTGx5SWhJUUdUSmsxQ1dWa1oyclJwZzVZdFcrS0REejZ3T1hvaEppYkdaaTczZXExYXRWTC96Uk9waEVGTDFYenh4UmNZTzNZc05tellnSUNBQUtTbHBTRXFLZ3ErdnI3UTZYVDQ2MS8vaWs4Ly9SUXhNVEhXZGU2KysyNDgvdmpqU0V4TVJNZU9IYUhYNjZIWDY3Rm16UnBNbXpiTitxZC9SVVVGa3BLU3NITGxTcHVRcmFpb3dOV3JWNUdmbjIrZHI3M2VvRUdEMUgvalJDcGgwRFl5eDQ4ZlIyRmhJZnIxNjFkckg2UFJpQjQ5ZWlBcUtncFBQZlVVVnExYWhhaW9LT2gwT2lpS0FxUFJDQUEySnkwMGJkb1VBd2NPeFB6NTgvSE5OOThBK09Qd3JqTm56bUQ3OXUzV3ZrT0hEa1gzN3QxUlVGQ0Fnd2NQb3JTMEZFT0dETUhVcVZOUlZGUmtNMDlMNUE0WXRJMkFKUkNqb3FLUW5wNk9xS2lvbS9idjBLRURaczZjaVVXTEZtSCsvUGxvMnJRcFRwMDZoUjQ5ZW1EV3JGa29MQ3pFL1BuejhmNzc3Nk80dU5obTUxZDlMRml3QUFEd3lTZWZvRStmUHZEeDhjR1NKVXNRSHg5ZnJlLzFJOXJyNzg5bE9Ta0M0RDNaeUhreGFCdUJZOGVPd2NmSEI5MjdkOGZNbVROdmVwaVgwV2pFcDU5K2lwU1VGRHo2NktQWXRHa1RybHk1Z3YzNzkrT05OOTVBczJiTkVCc2JDeDhmSDh5Yk53L3Z2UE1PZERvZG5ucnFLUURYamc2d3pMTmVmNlJBVGNmUnpwNDl1OXJyRnhVVjFUcFBhOEZBSmRLUXMrNTFkWWFqRGdvS0NxcTFtVXdtOGRWWFh3bVR5V1RUdm1mUEhsRldWbGF0ZjBwS2lsQVV4YVl0TnpmWFpzOS9WbGFXOWZINTgrZHQvcmVtUGplS2pZMnRWN3V6Y0liZm5qUFVRRFdUYnQzRmRWaCtaSHE5M3FuZWw2VXVqc1RjbDJVNlE4dmZuclArL29sbmhoRVJxWTVCUzBTa01nWXRFWkhLR0xSRVJDcGowQklScVl4QlMwU2tNZ1l0RVpIS0dMUkVSQ3JqS2JnT2RQMDUra1RVZUhCRTZ3QkNpTjFhMTBEcTQvZE10ZUdJMWdFTUJzTUFyV3R3Sko0S1NtU0xJMW9pSXBVeGFJbUlWTWFnSlNKU0dZT1dpRWhsREZvaUlwVXhhSW1JVk1hZ0pTSlNHWU9XaUVobERGb2lJcFV4YUltSVZNYWdKU0pTR1lPV2lFaGxERm9pSXBVeGFJbUlWTWFnSlNKU0dZT1dpRWhsREZvaUlwVXhhSW1JVk1hZ0pTSlNHWU9XaUVobERGb2lJcFV4YUltSVZNYWdKU0pTR1lPV2lFaGxERm9pSXBVeGFJbUlWTWFnSlNKU21hZldCYWhCbG1XaGRRMUVSQlp1TmFJVlF1eld1Z2E2aHQ4RjBSL2Nha1JyTUJnR2FGMERFZEdOM0dwRVMwVGtqQmkwUkVRcVk5QVNFYW1NUVV0RXBESUdMUkdSeWhpMFJFUXFZOUFTRWFtTVFVdEVwRElHTFJHUnloaTBSRVFxWTlBU0VhbU1RVXRFcERJR0xSR1J5aGkwUkVRcVk5QVNFYW1NUVV0RXBESUdMUkdSeWhpMFJFUXFZOUFTRWFsTTByb0FJcXEvNE9EZ0FFbVNmcXRMWHlIRTNRYURJVlBsa3VnbU9LSWxja0VHZ3lGVENKRjBxMzVDaUNTR3JQWVl0RVF1U3BLazlYWG84NTBqYXFHYlk5QVN1YWk2QksySGg4Y3QrNUQ2R0xSRUxpb2xKU1VEd0pIYWxrdVNsSnFjbkh6R2dTVlJMUmkwUkM3c1pxTmFSVkU0bW5VU0RGb2lGM2F6TUszTDFBSTVCb09XeUlVWkRJWVRBRTdXc0NoTnI5ZW5PYm9lcWhtRGxzajFWUnU1Y2pUclhCaTBSQzVPcDlOVkMxV3oyY3lnZFNLZVdoZEE3aTg0T0hpZ0pFbC8xYm9PZDZVb0NnQVVBbWoxZTlPWjFOVFVXbzlHSU1kajBKTHFKRW5hRHY3V0hHazlBS0YxRWZRSC92akpFU3kvczQ4MHJjS05TWkowbHhEaTVkOGZjOXFBcUxHUlpWbklzc3dSbHJwMHNpeG5oNFNFWklIN1hwd09SN1JFN2tHUkpHbURvaWdDZ0tKMU1XU0xRVXZrSmhSRitVNlNKUDdsNElRWXRFUnVJakF3Y0Q4QTZQVjZyVXVoR3pCb2lkekV1blhyekZyWFFEWGpwRGtSa2NvWXRFUkVLbVBRRWhHcGpFRkxSS1F5QmkwUmtjb1l0RVJFS21QUUVoR3BqRUZMUktReUJpMFJrY29ZdEVSRUttUFFFaEdwakVGTFJLUXlCaTBSa2NvWXRFUkVLbVBRRWhHcGpFRkxSS1F5QmkwUmtjb1l0RVJFS21QUUVoR3BqRUZMUktReUJpMFJrY29ZdEVSRUttUFFFaEdwakVGTFJLUXlCaTBSa2NvWXRFUkVLbVBRRWhHcGpFRkxSS1F5QmkwUmtjb1l0RVJFS21QUUVoR3BqRUZMUktReUJpMFJrY29ZdEVSRUttUFFFaEdwakVGTFJLUXlCaTBSa2NvWXRFUkVLbVBRRWhHcFROSzZBSEl2d2NIQkFaSWsvVmFYdmtLSXV3MEdRNmJLSlJGcGppTmFzaXVEd1pBcGhFaTZWVDhoUkJKRGxob0xCaTNablNSSjYrdlE1enRIMUVMa0RCaTBaSGQxQ1ZvUEQ0OWI5aUZ5Rnd4YXNydVVsSlFNQUVkcVd5NUpVbXB5Y3ZJWkI1WkVwQ2tHTGFuaVpxTmFSVkU0bXFWR2hVRkxxcmhabU5abGFvSEluVEJvU1JVR2crRUVnSk0xTEVyVDYvVnBqcTZIU0VzTVdsSlR0WkVyUjdQVUdERm9TVFU2bmE1YXFKck5aZ1l0TlRvOE00elVKSVdFaEdRSUlUci8vdnlNWHE4UEJDQzBMSXJJMFRpaUpUVUpJY1QxSTlqMVlNaFNJOFNnSmJWWmc1YnpzMFJFNnRESnNwd2RFaEtTQmY3RFRvMlVwOVlGa050VEpFbmFvQ2lLQUtCb1hReVJGaGkwcERwRlViNlRKSWx6czlSbzhhZ0ROOU83ZDI5Zms4azBDa0FvZ0FjQXRBZHdPd0FQVFF0ekhtWUFWd0RrQWpnTUlOSEx5MnY5b1VPSGlyVXRpOXdaZzlaTjlPN2R1MTFsWldXVUpFa3ZBdkRSdWg0WFV5cUVXT1h0N2YzUm9VT0g4clF1aHR3UGc5WU5oSVNFakJWQ3hBRm9JVWtTSG43NFlZU0docUpIang1bzM3NDlmSDE5NGVuSldTSUFxS3FxUW5GeE1YSnpjL0hMTDc4Z01URVJCdzhlaEJBQ0FJeVNKSTFQU1VuNVd1czZ5YjB3YUYyYkpNdnlCd0ErQklCaHc0Ymh0ZGRldzUxMzNxbHRWUzRtSnljSG4zMzJHYlpzMlFJQWtDUXBLaVVsWlJaNHpDL1pDWVBXUlhYdjN0MjdTWk1tL3dZUTBhUkpFL0hKSjU5SW9hR2hXcGZsMGhJVEUvR1BmL3hEVkZSVVNBQytyS2lvZU9YNDhlT1ZXdGRGcm84N1NGeFV4NDRkNXdINFcrdldyYkZzMlRMcGdRY2UwTG9rbHhjUUVJQytmZnRLZS9ic1FWbFpXUzlQVDg4V09UazUvOVc2TG5KOUhORzZvT0RnNEJHU0pHMXExYXFWK1BMTEw2VU9IVHBvWFpKYnVYRGhBcDUvL25sUldGZ29BUmloMStzM2ExMFR1VGFPYUYzTWd3OCsyRkVJOFY4QXplYk9uU3QxNzk1ZDY1TGN6bTIzM1liQXdFQnArL2J0QUREa3JydnUrdnJDaFFzOC9JditOSjRTNldMTVp2TXlBTGRIUkVTZ1g3OStXcGZqdHZyMTY0Zm5ubnNPQUc3Ly9UTW4rdE00ZGVCQ2dvS0NIdFRwZEVtZE9uWEMyclZyNGUzdHJYVkpicTJ5c2hMUFBQTU16cDA3QnlIRWd3YUQ0YkRXTlpGcjRvaldoZWgwdXZjQklESXlraUhyQU43ZTNuanh4UmNCL1BIWkUvMFpITkc2aUtDZ29DQ2RUbWRvMTY0ZE5tM2FCQzh2TDYxTGFoUk1KaE5HakJpQml4Y3ZRZ2dSWkRBWWFyMk5PbEZ0T0tKMUVUcWRiaElBUkVSRU1HUWR5TXZMQ3hFUkVRQUFTWkltYTF3T3VTZ0dyUXZvMzcrL0o0QW5kVG9kaGcwYnBuVTVqYzd3NGNPaDAra0FZTVRUVHovTkkzV28zaGkwTHFDb3FLZ3ZnTlpCUVVIdzlmWFZ1cHhHeDlmWEY3MTY5UUtBTmhrWkdYMjFyb2RjRDRQV0JVaVM5QlFBOEJSYjdWZytlOHQzUVZRZkRGclhNQnhnMEdySjh0a0xJVVpvWEFxNUlBYXRrd3NLQ21vRklORFB6dzhCQVFGYWw5Tm9CUVFFNFBiYmJ3ZUF3SkNRa0paYTEwT3VoVUhyNUR3OFBIb0F3RDMzM09PUTF6dHc0QURLeXNwcVhWNVZWVlZqdTZJbzJMOS9QeFNsYnJjRnk4bkpnZGxzcm5IWnFWT25VRmxadjR0bWJkdTJEU1VsSmZWYXB6NGtTYkorQjVJazlWRHRoY2d0TVdpZDMvMEEwS1ZMbHdadnFMUzBGRysvL1RiT256OXYwNzVqeHc0VUZSVUJBQ1pObW9TOHZOcHZNakIxNmxRc1dMQ2dXcUN1WDc4ZUgzendnWFU3TjZNb0NsNS8vWFhFeDhmWHVIenMyTEc0Y09IQ0xiZHp2Umt6WnVEU3BVdjFXcWUrTE4rQkVPSitWVitJM0E0dnUrLzhlZ0wyR2RGS2tnU2owWWh4NDhaaDJiSmw2TktsQ3dvS0N2RGVlKzloN2RxMWFObnkxbjhSVDV3NEVaTW1UVUpXVmhhaW82UFJ0R2xUbkQxN0Znc1hMa1I1ZVRrR0RoeFliWjNZMkZqMDdmdkh6dm9mZi93UkpTVWxlUHJwcCt0VmYwaEl5RTJYanhvMXF0WmxHemR1Uk1lT0hldjFlamV5QksyaUtEMGJ0Q0ZxZEJpMFRrNEkwUldBWGVabm16VnJob1VMRjJMcTFLbVlOR2tTTm03Y2lNVEVSRFJ2M2h3ZUhoNzQ3YmZmQUtEYWlMZEpreWJXdXpiY2UrKzlXTEZpQmViTW1RT1R5WVRTMGxKTW1USUZ6WnMzUjFCUUVLS2pveUZKMTA0NC9PR0hIN0I0OFdMY2Q5L3FBaFhZQUFBTGRVbEVRVlI5MW0wcGlvSzR1RGlNSHo4ZTN0N2VNSnZOZU9paGg2clZlbU5vTm12V0REdDM3cXoxdlEwZVBCai8vdmUvYXczVDMrZFhHNlJUcDA0QUFFbVN1alo0WTlTb01HaWRYeXNBZGp0KzF0dmJHd3NXTE1DcFU2Zmc3ZTF0bmRzY1BYcTB0Yy9reWJZblFQWG8wUU9yVnEwQ0FKU1ZsU0VnSUFCTGx5N0Y1Y3VYTVg3OGVIVHQyaFZSVVZHSWpJekUwcVZMOGM0Nzd5QXBLUWtMRml6QTdObXowYXBWSyt1Mk5tellBSjFPaDVFalIrTGJiNy9GRHovOGdNMmJiUy8zT256NGNDeGJ0Z3gzM1hXWHRVMm4wNkYxNjlZM2ZXK3RXclc2WlorR3VPNDdhSFd6ZmtUa1ltUlpQaTNMc3NqS3loSU50Vy9mUG5IZ3dBSHI4N1MwTkNITHN2amxsMStzYmJJc2k3Tm56OWE0ZmtKQ2dnZ0xDeE1aR1JsQ0NDSEt5OHZGc21YTFJFVkZoUkJDaU56Y1hERnk1RWd4YnR3NDhmRERENHZ2dnZ2T1p2M2MzRnpSdjM5L2NmandZV0UwR3NYZ3dZTkZRa0pDdGRlNVdRMW56NTRWc2l6WDZ6OTdPWGZ1bkdXYnYycjl1eURYd2hHdDgyc0pBTTJiTjIvd2huSnpjekZ2M2p5TUdERUMwNmRQeCtIRGg5R3ZYei9VOWVMaGd3Y1B4cTVkdXhBWkdZbDU4K2Job1ljZXdtdXZ2UWJnMmlVRjlYbzlQRHc4Y1BMa1NYaDdlME5SRkpTVmxhRlpzMllBZ09Ua1pCUVhGMlA4K1BFUVFxQmJ0MjRZTVdJRTh2THlxaDJCY1BIaVJac3JsTjE0RjRuZHUzZmJQTy9mdno5V3IxNXQvZk1lQU02ZE80Y1hYbmloenAvUHJWejNIZkR3THFvWEJxM3pzMXZRamhvMUN2ZmVleS8rL3ZlL28wK2ZQbmpzc2Njd1lNQ0FhbnY0Ynd3NUFHalJvZ1Y4ZlgyeGNPRkN2UC8rKy9EeThrSmVYaDRNQmdNT0hEaUF4TVJFK1ByNjR1bW5uOGJvMGFPUm1KaUl1TGc0TEY2OEdIMzc5a1cvZnYwd2VQQmdCQWNIbzZTa0JKR1JrWGo3N2JlaDAra1FHUm1KaXhjdjJyemU2NisvYnZNOEpTWEY1dmx0dDkxVzdmMDFiOTdjcHQwZW45bjFXclJvWVhuSW9LVjZZZEEyTXQyN2Q4ZkdqUnZoN2UxZDYxNzhHME1PdUhZTjNFbVRKc0hMeXd0ejVzeXh0cFdXbHVMaGh4OUdURXdNZ29LQ2tKdWJpMWRmZlJYeDhmRVlOR2dRa3BPVDhkTlBQK0hpeFl0bzJyUXAvUDM5TVhueVpBd2RPaFJCUVVFQWdOOXZHVk12VjY5ZXJkWldVbEppMDY3bWNiVkU5Y0dnZFg1RkFPNG9LU214eThXK1RTWVRMbDI2Qkg5L2Yvejg4OC9XdHREUVVDUWtKS0I5Ky9iSXpNekVzODgrYTEwT0FCNGVmMXkwS2lzckN4MDdkc1RubjMrTzR1SS9icVZWVUZDQXZMdzhwS1dsNGZMbHl3Q0F3TUJBQkFZR1duZFNKU1FrSUMwdERiTm56MFpGUlFXeXM3UFJ1WE5uWExseTVhWjErL241V1k5bUFLNU5GZHpJbnRNRU5URWFqWmFIdHo1WW1PZzZERnJuWncxYWV4eWk5T3V2dnlJeU1oS2JObTJ5em50YVFxNTE2OWJ3OXZhMlh1KzJwbUJYRkFWang0N0Z4eDkvak02ZE8rT3BwMnEreHNyZ3dZTnRucWVrcEtDZ29BQno1ODVGaXhZdEVCNGVqcnk4UFB6bEwzL0JuRGx6YXQyT3hkNjllK0hqNDROMjdkcGg0Y0tGZU9TUlJ3QUF2LzMyRzZLaW92RExMNy9BMzk4ZkgzNzRJV1JaQm5EdENJbkRoKzEzOTVuclJzZ01XaUozSXN2eVlWbVd4Y21USisyeTUzemR1bldpZi8vK1FsRVVhOXYvL3ZjL01YRGdRT3R6eTU1OWkrdjdwcWVuQzFtV3hlWExsNjF0aFlXRklqVTF0ZHE2cDA2ZEVubDVlZForWnJOWkxGaXdRSHozM1hmaThPSEQ0dEtsU3paNzg2dXFxcXJWbTV1YksyUlpGaVVsSmRXV0pTWW1pdUhEaDR0VHAwNEpXWmJGd1lNSHhhaFJvOFRHalJ2ci9iblVoZVVvRFZtV2s3WCtYWkJyNFlqVytSVUNzUGtUdlNHT0hUdUcrKysvMytiUDhCMDdkdURCQngrc2RaM3Z2LzhlWjg2Y3dadHZ2b25VMUZRRUJBVEF6ODhQd0xWckg3ejc3cnN3R28xWXVYSmx0ZlgwZWoxV3JGZ0JIeDhmNkhRNnZQbm1tOWJscGFXbFNFNU9SdHUyYmV2MUhrcExTeEViRzR1OWUvZGkwYUpGMWpPMjJyVnJoNlZMbDJMNjlPbll1M2N2M25yckxiUnYzNzVlMjc2WjY3NkRRcnR0bEJvRlh1dkF5VW1TZEJvQU1qTXo3Yks5MU5SVXkwV3NBUUJIang3Rmp6LytpTEN3c0ZyWHVYVHBrblhPTlRrNTJib1RTMUVVUkVWRklUczdHd3NYTG9TbnArMi8yMU9uVGtYVHBrM3gzbnZ2UVFpQnJLd3NyRjI3Rmg5OTlCR2VlZVlaUFByb28vam5QLzlaNTlvVlJjSFdyVnN4Y3VSSW5EMTdGcXRXcmFwMkRZaTJiZHRpeFlvVmFOMjZOVWFPSEltWW1KaHFaN3I5V2VmT25RTUFDQ0ZPMjJXRDFHaHdST3Y4amdIQW1UTm5Hcnlodkx3OFpHZG5vMmZQYTZmcW56cDFDdE9uVDhkamp6MW1NNksxSFBlYWxwYUdObTNhNFBEaHczam9vWWVnS0FxU2s1TXhaY29VQU1BSEgzeUFYMzc1QmJHeHNjakt5c0tWSzFld1o4OGU2L3FlbnA2SWpvN0dzODgraTAyYk5xRkZpeGJZdkhrelFrSkNNR0hDQlBUcTFRc3RXN1pFVmxZV0FOUjRLcTZGeVdUQ0s2Kzhnc3pNVEl3ZlB4NFJFUkdXMjh0VTA2UkpFN3o3N3JzWVBIZ3dGaXhZZ0crKytRWWJObXlBdjc5L2d6Ni9qSXdNQUlCT3B6dldvQTFSbzhPZ2RYNUhnVC8rVDk0UVAvLzhNM1E2SGJwMzc0NmRPM2NpS2lvS3djSEIrUERERDIzNnRXdlhEcUdob1hqKytlY2hoRURIamgweFpNZ1E1T1RrQUlCMVJEeG16QmhNblRvVmZuNStlTzY1NTFCV1ZnWWZIeCs4OU5KTE50dGF1blFwdW5UcEFtOXY3eG92T21PeGZmdDJtNk1iQUNBL1B4OWp4NDZGbDVjWHBrK2ZqZzRkT2xpdnUzQXJJU0VoaUkrUFIxcGFXb05ERnZqak81QWs2V2lETjBaRXppTW9LS2lWTE1zMk82ditySktTRW5IdzRFRWhoQkJYcjE0VjY5ZXZGMmF6dVY3YnVGbi82M2VhMVVkNWViazRlUEJnamV0WFZGU0lnd2NQM3JMTzNOemNHbmVtMll1aUtPTHh4eDhYc2l3TFh2aWI2a3U2ZFJmU21pekxwd0VFYnRpd2dYZFowTWh2di8xbXVhSll1bDZ2NTlXN3FGNjRNOHcxYkFhQXhNUkVyZXRvdEN5ZnZTUkozMnRjQ3JrZ0JxMExFRUpzQkJpMFdySjg5cGJ2Z3FnK0dMUXVvR1hMbGdjQTVLZW1wdHJ0ZUZxcXUrTGlZaHc1Y2dRQThydDA2WEpBNjNySTlUQm9YY0R1M2J1ckFIeXZLQXEyYk5taWRUbU56dWJObXkzM1NQdCszYnAxTmQ5Umt1Z21HTFF1UWxHVVdBQ0lqNCtIeVdUU3VweEdvN0t5MG5vVFNTSEVZbzNMSVJmRm9IVVJxYW1wcVFDK3o4dkx3N1p0MjdRdXA5SFl0bTBiTGw2OENFbVNOaGtNaGlOYTEwT3VpVUhyUW9RUXN3RGdpeSsrUUdWbHBkYmx1TDNLeWtycnZkSXNuejNSbitGeDZ5N2tMSEp6Y3kvY2VlZWREeFlWRmYybG9xSUNmZnIwMGJva3Q3Wm8wU0xzMjdjUEFMYnE5ZnI1V3RkRHJvc2pXaGZqNGVIeE9vQXI4Zkh4Mkw5L3Y5Ymx1SzM5Ky9manE2KytBb0FyVlZWVnIybGREN2sybmhubWdtUlpIZzdnKzFhdFdva3Z2L3hTdXZIR2hkUXdGeTVjd1BQUFB5OEtDd3NsQUNQMGV2M21XNjVFZEJPY09uQkJPVGs1djk1NTU1MnR5c3ZMKyt6Y3VSTWhJU0c0NDQ0N3RDN0xMWnc0Y1FMang0L0hsU3RYSkFBeGVyMCtWdXVheVBVeGFGMlVuNS9mL3p3OVBlOHVLeXZydFczYk50RzFhMWVKMTBGb21NVEVSRXllUEZrWWpVWUp3SmNWRlJXVEwxMjZ4T05tcWNFNGRlRGFwSkNRa0JsQ2lJOEE0SWtubnNEcnI3OWU1OHNJMGpVNU9UbFl0bXdadG03ZENnQ1FKT21EbEpTVTJRQ0V0cFdSdTJEUXVvR1FrSkN4UW9nNEFDMGtTY0xERHorTVJ4NTVCRDE3OWtUNzl1M2g2K3RiN2U0SGpWVlZWUldLaTR1Um01dUxZOGVPWWUvZXZUaDQ4Q0NFRUFCZ2xDUnBmRXBLeXRkYTEwbnVoVUhySm5yMzd0M09aREo5QUNBU2dJL0c1YmlhVWdCZmVIbDV6VHgwNkZDZTFzV1ErMkhRdXBuZXZYdjdta3ltVVFBZUFmQUFnUFlBL01ENWVBc3pnQUlBdVFBT0E5anI1ZVcxL3RDaFE3eGFEeE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dSdS9sL1JQV0ZaVFJlTmJBQUFBQUFTVVZPUks1Q1lJST0iLAogICAiVHlwZSIgOiAiZmxvdyIKfQo="/>
    </extobj>
    <extobj name="ECB019B1-382A-4266-B25C-5B523AA43C14-2">
      <extobjdata type="ECB019B1-382A-4266-B25C-5B523AA43C14" data="ewogICAiRmlsZUlkIiA6ICI2NzA3NzU0NDQ5NSIsCiAgICJHcm91cElkIiA6ICI1MTEzNjIyNzAiLAogICAiSW1hZ2UiIDogImlWQk9SdzBLR2dvQUFBQU5TVWhFVWdBQUFkZ0FBQUhYQ0FZQUFBQWZqMHRNQUFBQUNYQklXWE1BQUFzVEFBQUxFd0VBbXB3WUFBQWdBRWxFUVZSNG5PemRlMXdVOWY0LzhOY3NGNUdycUlHRUNxWkpXb3E3WEx3OTdKZ2V0VXpLUXNvc1RWUzhGdEloclVnRnYybW1rbW1TY2d3dngxc1hBYStwZWZLQXZ4UkZYVEFUUFFvb3BhUW1JR0FDQVR2eis0T1l3N0xMbldWWmZUMGZEeCtQM2M5OGR1WTlacno0ZkhibU13Q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lJyUVJqRjBCRTlhTlVLcE1GUWZBMWRoM1Ura2lTbEppYW12cU1zZXNnYlFwakYwQkU5Y053cFpvSWdqRFUyRFdRTG5OakYwQkVEWk9Ta3NLWko1S3BWQ3JKMkRXUWZoekJFaEVSR1FBRGxvaUl5QUFZc0VSRVJBYkFnQ1VpSWpJQUJpd1JFWkVCTUdDSmlJZ01nQUZMUkVSa0FDWjlIeXhYdG1rZVhBV0dpS2o1bWZRSWx1SGFQTGdLREJGUjh6UHBFV3dsdFZwdDdCSk1scGVYbDdGTElDSjZJSm4wQ0phSWlLaTFZc0FTRVJFWkFBT1dpSWpJQUJpd1JFUkVCc0NBSlNJaU1nQUdMQkVSa1FFd1lJbUlpQXlBQVV0RVJHUUFERmdpSWlJRFlNQVNFUkVaQUFPV2lJaklBQml3UkVSRUJzQ0FKU0lpTWdBR0xCRVJrUUV3WUltSWlBeUFBZHRDcmwrL2pybHo1K0tYWDM3UnV6MHBLUW5Cd2NISXpzNXU0Y3FJaU1nUUhvZ0hyaHZLanovK2lOemMzRVovZnV6WXNmTHJxMWV2NHZqeDQvamdndy8wOXQyMmJSdHUzNzZOVHAwNk5mcDRSRVRVZWpCZ2E3RjU4MmI4OU5OUGpmNTgxWUM5ZnYwNjJyWnRDMmRuWjUxK0Z5NWN3T25UcC9IcHA1L0N6TXdNOSsvZng3bHo1ekI0OE9CR0g1c2FScWxVSmd1QzRHdnNPdXBEcFZKSnhxNmhKcElrSmFhbXBqNWo3RHFJV2dNR2JDMDJiZHFrOWQ3THl3dWhvYUdZTUdHQ1RsOHZMeStFaElSZzRzU0pXdTNGeGNVb0x5L0gxYXRYMGJWclYvenh4eC95TmpzN093REErdlhyNGV2cmk2RkRod0lBenB3NWcvbno1K1BiYjcrRnU3dDc4NTRVNldVcTRkcmFDWUl3MU5nMUVMVVdERmdEVzdCZ0FSSVRFK1gzbFNFS0FHcTFHaWRQbnNUWnMyZng5ZGRmYS9YcDE2OGYxcXhaZzg4Kys2d0ZxeVcxV20zc0VreVdsNWVYc1VzZ2FsVjRrWk9CUlVSRTRQdnZ2NGVscFNYbXpwMkxJMGVPWU83Y3VXamJ0aTN1MzcrUDVjdVhZK0xFaWVqYXRTc0tDZ3FRbloyTnk1Y3Y0K21ubjhiLyszLy9EK2ZPblRQMktSQVJVU053Qkd0Z2RuWjJLQ3dzUkdscEtUdzlQZEdoUXdlVWxwYkN5Y2tKNGVIaHVINzlPbmJzMklITm16ZHJmYzdNekF5V2xwYllzR0VEMXExYlo2VHFpWWlvc1Jpd05iaC8vejV1M0xpaDAvNzc3Ny9qOHVYTGVqOXo1ODRkblcwZUhoNjRmUGt5RkFvRmV2YnNDUUQ0N2JmZjBMbHpad3dkT2hRMk5qWjQ3TEhINE96c2pFY2VlUVFkTzNhRW82TWo3TzN0Y2Zqd1lYejQ0WWU0Y09FQ25ucnFxZVkvU1NJaU1oZ0diQTFTVWxJUUVoS2kwNzV0MnpaczI3Wk43MmQyN05pQkhUdDJhTFdwMVdwY3Zud1ozYnAxUTl1MmJRRUFHUmtaOFBIeHdaZ3hZekJtekpnYWEzajY2YWN4ZHV4WU9EazVOZUZNaUlqSUdCaXdOVkFxbFZwQnF0Rm9NSG55WkV5ZVBCbkRody9YNlQ5eDRrUzg5dHByR0QxNnRNNjJDeGN1b0UrZlBnQXFyaXErY3VVS0FnTURBUUJaV1ZtMTF2SCsrKy9Ed3NLaUNXZENSQStLdm4zN2RqWTNOMStnYjV0S3BZcXUrcjY4dkh6SitmUG5kYWZocU1Vd1lHdGdhMnVMM3IxN3krOExDZ29BQUk4OTlwaFdlMVhPenM1NnQvMzN2LzlGKy9idElZb2lrcE9USVlvaXZMMjlBUUQrL3Y2MTFoRVhGOGRiZFlnSUFPRGg0WEV6SXlOanJDQUl1amZVQXpNcVgwaVNkTnZEdzJQTytmUG5XN0E2cW80QlcwODNiOTRFQUwwTFJkUmwrZkxsbUQ5L1BtYk9uQW1GUW9FQkF3Ykk5OEFDTlljb2Izc2dvcXAyN2RxbDhmTHkyaTFKMHN3NnVzYnYyclZMMHlKRlVZMTRtMDQ5L2Z6enp4QUVBVDE2OUdqd1o3Mjl2Zkd2Zi8wTGQrN2N3Wmt6WnpCa3lCQURWRWhFRHdOUkZPUHEwYTArZmNqQUdMRDFvTkZvRUJjWGg2ZWVlZ3J0MnJWcjFENXNiVzFSV2xvS0d4c2JyRnExQ29jT0hXcm1Lb25vWWFCUUtJNUprcFJYUzVkY0J3ZUhZeTFXRU5XSUFWc1BxMWF0UW5wNk9pWlBudHlveitmbjUyUE9uRGt3TXpQRG5qMTdNSERnUUN4YXRBaVptWmtBZ0h2MzdpRS9QMS9uRHhGUmRXcTF1a3dRaEwyMWRObWJtSmhZM21JRlVZMzRIV3d0aW9xS3NIVHBVaHcrZkJodnZQR0cxaktIOVpXUmtZRjU4K2JoN3QyNzJMaHhJOXEzYjQrVksxZmk3Tm16Nk42OU93QTBPcmlKNk9Fa0NFS2NKRW1CK3JZcEZBcE9EN2NTRE5nYUZCY1hJeUFnQUhmdTNNSGN1WE14YWRLa1J1M254eDkvUkg1K1ByNzQ0Z3M1VU0zTXpOQy9mMys1ejVZdFc5Q2xTeGVkeitxN0hZaUlxS0NnNEFkN2UvdENBUGJWTmhYbTUrY2ZOVVpOcElzQlc0TzJiZHRpMHFSSjhQVDB4Qk5QUEZGbi82bFRwNkp2Mzc0NjdSTW1UTUF6enp4VDQ2MDJRNGNPaGJPenM5N3Zkb2NQSHc0Ykc1c0cxMDVFRDdhTWpJdy9sVXJsQVVFUXFqL2FhMzlHUnNhZlJpbUtkREJnYS9IcXE2L1d1Ky9zMmJQMXRyZHAwNmJXKzFnLy9mVFRHcmV0V0xHaTNzY25vb2VMSUFoeEFLb0hMS2VIV3hGZTVFVDBFTGwzN3g3S3lzcU1YUVkxQTBFUURnTW9xdEpVSkFqQzk4YXFoM1F4WUltTTZNS0ZDemgxNnBUOC9yZmZmbXZRbjN2MzdnRUFzck96c1hQblRraVNwTFgvMjdkdkl5Y25SMzQvZE9oUTdOMWIyd1dvWkNyVWFuVVJBUGwrUDBFUUR2N1ZScTBFcDRpSkRLU29xQWliTm0zQ2tTTkhjUFBtVFZoWldVR2xVbUhObWpWeW4zLy8rOS80NnF1dkVCNGVqdWVmZng1K2ZuNE5Pc2JVcVZNeGUvWnNYTDU4R1d2WHJrVktTZ28rK3VnaitjRVNuMy8rT1M1ZXZJamR1M2MzNjdsUjZ5QkpVcHdnQ1A1QXZSZWdvQmJFZ0NVeWdQejhmRXlmUGgxWldWbjQrOS8vanBkZmZobjM3dDFEZW5xNlZyK1FrQkFVRkJRZ1BEd2N4Y1hGVUt2VjhyYXNyQ3o0Ky92TGJWNWVYalV1cXpsczJEQ3NYNzhlNzd6ekRxWk9uWXJObXpmRHpNd01KMCtleElzdnZtalFjeVhqc2JTMC9LNXl5dC9hMnZvN0k1ZEQxVEJnaVF4Z3laSWx5TTdPeG9ZTkc5Q3ZYNzhhK3dtQ2dFV0xGcUc0dUJnZE8zWkVibTZ1dksxeXNaSHFiVlhmZCtqUVFYN2RyMTgveE1URUlEMDlIVzNhdEVGaVlpSUtDZ3F3ZGV0V2JOMjZWZTYzYk5reUxGdTJUS3VPL2Z2MzQ5RkhIMjM4Q1pOUkpDY25GNnBVcWdNQXBCTW5UdHd6ZGoya2pRRkwxTXpTMHRLUWtKQ0F0OTkrdTlad3JhUlFLTEI4K1hJQStoL3dNSExrU1BuMTFLbFR0YmFkUG4wYVptWm15TXpNUlBmdTNlVS9BTEJ6NTA3MDdkc1g0ZUhoY245L2YzL01tREZEYTU4QStNeGgweFluQ0lKVWR6ZHFhUXhZb21aMjhPQkJDSUtBc1dQSEFxaDQxS0dabVJsc2JXMjErdVhrNUdEZHVuV1lQWHMyT25ic0tMZFhUZ1BYTmtWOC9mcDFlZisvL3ZvclhudnROVHozM0hQNDhNTVBZV2xwaWVUa1pLalZhaXhkdWxSblNybDkrL1o4QkdJOUtaWEtaRUVRZkkxZFIxMGtTWUpLcGRwaTdEcHFJa2xTWW1wcTZqUEdycU9sOFNwaW9tYjI4ODgvdzlYVkZkbloyUWdJQ01Dd1ljUHd0Ny85RFlHQmdmTDYwd0JRV0ZpSU0yZk9JQ0FnQU1lTy9XOXQ5c3BwNEtwVHhKWFR3dFczQVVEWHJsMHhiOTQ4SER4NEVMTm16VUpCUVFITXpjMHhlUEJnblpFcU5Zd3BoS3NwRUFSaHFMRnJNQWFPWUltYTJmWHIxMkZuWjRmMzMzOGZMN3p3QXR6ZDNmSHp6ei9qcTYrK3dzeVpNL0h0dDkvQzBkRVJqejMyR0xadDI0WjMzbmtINzcvL1B2YnMyUU5BZHhxNHRpbmlTZ0VCQVdqZnZqM0N3OE54NWNvVitQajQ4SG5DemFqcXhXZlVNQS96djBNR0xGRXp1My8vUGdvTEM3RnUzVHA1emVrUkkwYkEwZEVSVVZGUmlJdUx3N1JwMHdBQTdkcTFRM1IwTk02ZlB3OW5aMmQ0ZW5yaTQ0OC9ScWRPbldvOXh0MjdkN0YrL1hvSWdpQzNEUjgrSENxVkNvNk9qclgrVU5OM2taT2xwU1ZPbmp6WjJGTW1JajBZc0VUTnpNek1ESjA3ZDlaNm9BTUFqQmt6QmxGUlVmajU1NSsxMmkwc0xPRGo0d01BMkxScEUySmpZM1VDVUovcW82clMwbEk0T2pvQ3FQZ2V0OUozMzMySDdkdTM0NnV2dmdJQUpDUWt5RUZmcVdwUUUxSHpZTUFTTmJPT0hUdnFYTkFFVkZ4Y0JBQi8vcW05RnZ2dTNidHg4dVJKUkVaR0FnQkdqeDZOUVlNR05maTRlL2Z1eGQ2OWUvSGxsMTlxWGNSa1lXRUJHeHNidWEzeWdpcGU2RVJrV0E5RXdEN01jL3pVK3ZUdTNSdEpTVWtvTFMyRnBhV2wzUDdiYjc4QkFGeGNYTFQ2cDZXbDRlYk5teWd2TDhmdnYvOWU3K1A4OXR0dnNMYTJscC9FZE9uU0pkeTVjMGRleGFuUzFhdFg0ZXJxMnRqVElhSkdNdW1BbFNRcDhXRzlPcTA1U1pLVWFPd2FIaVRQUC84OGZ2amhCK3pZc1FPQmdmOTdKdmEvL3ZVdkFNRGYvLzUzcmY3bnpwM0Q0TUdEOGNzdnYrQ1ZWMTVwMExIR2pCbUR4WXNYQTZoWTE3ajZmYmZsNWVWSVRrN0c4ODgvWCtNK3lzdkxjZXJVS1F3ZVBKaFR4VVROeUtRRDFoVHVxMUtwVkJJQXBLU2s4Q2ZYUStMcHA1L0cwS0ZEOGNVWFh5QWpJd005ZS9hRVdxM0dpUk1uOE95enoyTHc0TUZ5My96OGZQenl5eTk0NjYyMzBMMTdkL2w3MWNURVJIaDZlc0xSMFZIcmZ0aXNyQ3dJZ2dBM056ZXRZLzd4eHgrNGV2V3F6cktJQnc0Y1FHRmhJVWFNR0ZGanZYZnYzc1hjdVhPeGMrZE9lSGg0Tk9QZkJOSERqZmZCRWhuQXNtWExNSFhxVkp3N2R3N3IxNi9IcjcvK2lyZmZmaHNmZmZTUlZyK3paODhDZ0R6eXZIWHJGajc0NEFQTW56OWY2OTdZU2w5KytTWEdqUnVIRHovOEVMLysrcXZjZnU3Y09VaVNoTDU5KzhwdDJkblpXTE5tRGJ5OXZlSHA2U20zVngrbFZqNXRwM1BuemswOGF5S3F5cVJIc0VTdGxhV2xKV2JObW9WWnMyYlYydS9VcVZQbzJyVXIycmR2ajlXclYrT2JiNzVCMzc1OThlV1hYNkpidDI0b0xTMkZXcTJXdjh0ZHVuUXAvUHo4c0c3ZE9vd2JOdzZUSjAvRzdObXpjZmJzV1ZoWVdNZ2owRXVYTG1IZXZIbFFLQlJZdEdpUjFqRnRiR3dBQUNkT25JQ3JxeXNPSFRvRUZ4Y1h1WjJJbWdjRGxzaUlUcDgrRFpWS0JRQjQ4c2tuc1diTkd2ajYrdUxzMmJONDVwbi9mUVB5K3V1dnk2OEhEQmlBL3YzNzQ3dnZ2cE92Q0U1S1NvS0hod2NzTFMwUkd4dUxGU3RXd05uWkdldlhyOWU1d0tsLy8vN28zYnMzZ29PREFRRDI5dmFZUDMrK29VK1Y2S0hEZ0NVeW9xKy8vaHFGaFlVQW9QVTlxVktweEw1OSt5Q0tJbXh0YmVYN1d5c0pnb0F4WThiSTcxZXVYQ2t2cHpoOCtIRGs1ZVhoOWRkZjF6c3F0YmEyeHJadDJ3eHhPa1JVQlFPV3lJaXNyYTFoYlcydDAyNW1adGFnVzJ2YzNOemtDNThjSFIweGZmcjBacXVSaUJxSEZ6a1JFUkVaQUFPV2lJaklBQml3UkVSRUJzQ0FKU0pxcFRRYWpiRkxvQ1pnd0JJUnRVSlpXVm53OWRYL3ZIY3ZMeS9zMzc4ZkFIRHc0TUZHcmNlK2I5KytXbGY0b3FialZjUkVSQzJncmhDMHNyTENpUk1uV3FnYW9MaTRHSGw1ZVMxMnZJY1JBNWFJcUFXRWhvYnFiYjk5K3phMmI5K09rU05IQWdBa1NZSW9pdkwwc0VhamdTQUlVQ2c0NFdocUdMQkVSQzFnd29RSmV0dlhyVnNIQVBEMzl3Y0FwS1NrYU4zSDdPdnJDMTlmWDJnMEd2bGhFUHBVSFNINyt2cGkvZnIxOWFycjJyVnI2TmF0bS95K3RMUVVDeGN1eFBUcDA5RzllL2Q2N1lQMFk4QVNFUmxKZVhrNTl1elpBdzhQRHp6MTFGTUFnQ2VlZUFKYnRtekJ6WnMzOGNFSEgyRExsaTJ3dGJWRlRrNk9ITUpoWVdFNisvcjQ0NC9sMXgwN2RrUjVlVG1PSGoycTk3aWpSbzJTWDhmSHg4dWphMUVVRVJZV2hvU0VCSGg3ZXpOZ200Z0IyNHlVU3FXYklBaForclpWUHJhdWtpUko3cW1wcWIrMFNHRkUxQ29sSkNRZ056ZFhhOFJxWTJPRFBuMzZ3TTdPRGdEUXAwOGZBTkFhWmVvTDJLcWhDUUQzN3QzVDI2OTYzLzM3OTJQbXpKbXdzckxDd29VTGtaaVlpUG56NXlNZ0lLRHhKMFlBR0xETktqVTE5UmVsVW5sYUVBVDlsLzc5UlpLazB3eFhJdHExYXhlc3JhMHhldlRvV3Z1Vmw1ZkQzTHhoUDY3dDdPeDBwcFJYclZxRnBLUWtyVFpKa3JCbHl4WmtaR1FnS1NrSjRlSGg4UFB6YTlDeFNEOEdiRE1UQkNFT1FLMEJLd2hDYkF1VlEwU3QxTFZyMTZCV3EvSFNTeS9wWFkrNjBvWU5HM0QxNmxXODlOSkx5TS9QcjdIZjk5OS9MNzlXS3BWd2NuTFMyaTZLSW80ZVBhb1Q1dVBIajBkTVRBenM3T3dRRlJVRkh4K2ZScDRSVmNlQWJXYUNJTVJKa3JTOHRqNW1abVp4TFZVUE5VeGo3aWNrYW96WTJJcmZzeXUvVjYycXJLd014NDhmQndCODlkVlhtRE5uRHRhdFc0Y0xGeTdVdUwrcTA4R2ZmdnFwVHNBZVAzNGN0MjdkMG5vS0V3Qk1uRGdSc2JHeGVPcXBweGl1ell3QjI4elVhbldtU3FYNkNZQ252dTJDSUp3N2MrYk0xUll1aStvZ1NWS2lJQWhEalYySHFaTWtLZEhZTlppQ2twSVNmUGZkZCtqZHV6ZDY5ZXFsdGUzQ2hRc0lEUTFGVGs0T2dJcnZTRzF0YlRGdTNEaTVqNzVmQkd1N3doZ0FZbUppTUdEQUFQbXBTNVZzYlcwUkVoS0NpSWdJeE1iR2FoMkhtb1lCYXdCL2pXTDFCcXdvaWh5OXRrS3BxYW5QMU4zTHVKUks1ZE9DSUVncEtTay9HcnNXYXByRGh3L2ozcjE3ZWtldnBhV2xHREJnQUVhT0hJbmc0R0RZMnRvMitYZ0hEeDVFV2xvYU5tM2FwSGU3bjU4ZkVoSVNFQmtaQ1hkM2QzaDdlemY1bU1TbEVnMml0aEQ5Nnp0YW9nWlRLQlRqSkVuaThPSUJFQnNiQ3hzYkc1MHJmd0ZBcFZKaDhlTEZEWG9lY0cxeWNuSVFHUm1KWWNPR3dkTlQ3Ky85QUlDSWlBaDA2dFFKb2FHaHRVNUZVLzB4WUEwZ05UWDFJb0QvNnRsMEtTVWw1VkpMMTBNUEJJVWtTUzhyRklxWHdmOXZUVnBhV2hvdVhicUUwYU5IbzIzYnR2WDZ6SUlGQytEbDVTWC8wYWZxZGk4dkw1U1dsa0tqMFNBc0xBeVNKR0hldkhtMUhzUGUzaDVyMXF5QmhZVUZaczZjaVpNblR6YjQzRWdicDRnTkp3N0FoMVViT0hxbHhsS3BWTDRBWENWSmdwZVhsNDlhclU0MmRrM1VPTFZkM0ZTVGtKQVFUSnMyVFg2djc3TnhjZG8vWGl3c0xQRHh4eDlEclZaanhZb1ZPaGM5NmVQbTVvYm82R2pNbWpVTHdjSEJDQW9Ld3JScDA3aE1ZeU14WUExRW9WREVpYUtvRmJBYWpZWUJTNDBsLzBTVkpNa2ZBQVBXQkJVV0Z1TDc3NzlIbno1OThQampqOWY3Y3gwN2RrVEhqaDFyN2VQdTdxNzEvdlRwMDRpUGowZFFVQkNHRHgrdTA3KzR1Rmh2Y1BibzBRT2JOMjlHU0VnSTd0Njl5M0J0QWdhc2dadzllL2FjbDVmWE5VbVNLcGRmdVhydTNMbWZqRm9VbVNwQkVBUi9TWklYQS9NSDhCNEFxZWFQVUd0a2IyK3ZzOUJEZGIvLy9qdXlzN054NGNJRldGcGFOdnBZdnI2K2lJcUt3c0NCQXdFQWVYbDUyTDE3TjJ4dGJWRlNVb0lkTzNhZ1M1Y3Vlai9idVhObmJOMjZGVlpXVm8wK1BqRmdEVW1TSkNrT3dMdC92WThEZnlCU0kzaDdlL2NUUmJGYmxhYkgrdlhyNTNudTNMbHpSaXVLRENZckt3dXpaczBDQUoxN1ZodXFNbHlCaWlVWW82T2pJWW9pQU1ERnhhWEdwUlFCMUxyNEJkVVBBOWF3NUlEbDk2L1VXS0lvNm56aFptWm01ZytBQWZzQTZ0ZXZINzc1NWh2WTJOakF4Y1ZGYjUvVnExZWpaOCtlQUFCdmIyK3NYcjI2enYyMmFkTUdKMDZjZ0VhamdVS2hRSnMyYlpxMWJ0TEZnRFdnbEpTVTB5cVZLbHNRQkVtdFZwOHhkajFrc25RQzlxL3ZZUmNhb1JZeU1FdExTL1RvMGFQV1BrT0dESkZmT3prNTFlc0Nwc3A5VTh2aHQ5ZUdKUXFDRUMrS1lqd0EwZGpGa09sUktwVzlBVHloWjFNdmxVclZTMDg3RWJVU0RGZ0RFMFV4bG92N1UyTXBGSW9hNytYNGF4UkxSSzBVQTliQWV2VG9jYUo3OSs2MVh6WklWSVBhUXJTMjhDVWk0K04zc0FhMmE5Y3VqYkZySU5QazVlWFZ2YVkxclFGQWtxUitQajQrai9IaEVVU3RrMGtIckZLcFRLN3I0ZVpVTjBtU0VrMWhzZnVIVFgybWdEVWFqVCtBbFMxUURoRTFrRWxQRVROY213Y2YwOVk2MVNkZ3VmZy9VZXRsMGlQWVNuVTlCNUZxeGdlTXQwNUtwZEt0UHI5QUNvTGdxMVFxM1ZKVFUzOXBpYnFJcVA0ZWlJQWxldEQ4RlpoQzFUYVZTaVVCUUVwS2lxRDNRMFRVcXBqMEZERVJFVkZyeFlBbElpSXlBQVlzRVJHUkFUQmdpWWlJRElBWE9SRVIxWUZYMjFOamNBUkxSRlFEU1pJU2pWM0RnK0JoL1h2a0NKYUlxQWFtc01JWmI5OXF2VGlDSlNJaU1nQUdMQkVSa1FFd1lJbUlpQXlBQVV0RVJHUUFERmdpSWlJRFlNQVNFUkVaQUFPV2lJaklBQml3alpDWm1ZblZxMWREa2lTZGJUNCtQdmptbTIrMDJyeTh2QkFiRzl1Z1kremJ0dzhqUm94b1VwMUVSR1E4WEdpaUdsRVVjZjc4ZWZ6NDQ0L0l6OC9Id29VTGRmb1VGaFppeDQ0ZGFOZXVIU1pQbm15UU9vcUxpNUdYbDJlUWZSTVJrZUV4WUt2NDhNTVBrWlNVaE1MQ1FnQ0FwNmVuM241S3BSSXpac3pBdW5YcjRPUGpneWVmZkxJbHl5UWlJaFBBS2VJcWtwS1NNSGp3WUN4YnRxek92b0dCZ1hqODhjZHgvUGh4RkJVVndjdkxDMTVlWGhCRkVTdFdySkRmVnk0U3ZtelpNdm45dlh2MzZsM1R0V3ZYdE42WGxwYml2ZmZlUTJabVpzTk9qb2lJV2hSSHNGVWNQWG9VQ2tYRjd4d2ZmUEJCclgzTnpNeXdjZU5HV0ZsWlFaSWt4TVhGQVFBQ0FnSXdaY29VUFBmY2MzSmZmMzkvekpneEF5TkhqZ1FBMk5qWW9MeThIRWVQSHRXNzcxR2pSc212NCtQakVSb2FDcUJpK2pvc0xBd0pDUW53OXZaRzkrN2RHMyt5UkVSa1VBellLaXJEdGI2c3JLd0FBSUlnd04zZFhXN3YwS0dEMW5zQWFOKyt2VmJiL2Z2M0VSWVdwbmUvVlFOMi8vNzltRGx6SnF5c3JMQnc0VUlrSmlaaS92ejVDQWdJYUZDdFJFVFVzaGl3RGJSejUwNTgrdW1uOG51MVdxMjFYWklrQ0VMZEQ3V3dzN1BUK2V5cVZhdVFsSlNrczc4dFc3WWdJeU1EU1VsSkNBOFBoNStmWHhQT2dJaUlXZ0lEdG9IR2pCbURRWU1HNGZqeDQvanNzOCswdG9taVdPK0FyVTRVUlJ3OWVoU2pSNC9XYWg4L2ZqeGlZbUpnWjJlSHFLZ28rUGo0TktsK0lpSnFHYnpJcVlIczdlM2g3dTZPUng1NVJHNnJ2SGlwTXZ5cVh0Q2s3eUtuOFBCd25mMGVQMzRjdDI3ZHdwZ3hZN1RhSjA2Y2lIYnQyc0hUMDVQaFNrUmtRamlDYlFhVkZ6aWxwYVZoMGFKRldMNThPWHIwNkNGdnIzNlJrNjJ0cmM0K1ltSmlNR0RBQUxpNXVXbTEyOXJhSWlRa0JCRVJFWWlOamNXNGNlTU1lQ1pFUk5SY0dMRE5vUExpcFNOSGpzRGMzQnhQUC8wMExDMHR0ZnBVdjhpcHFvTUhEeUl0TFEyYk5tM1N1OTNQenc4SkNRbUlqSXlFdTdzN3ZMMjltN044QXFCVUtwTUZRZkExZGgzMW9WS3BkSmNRYXlVa1NVcE1UVTE5eHRoMUVMVUduQ0p1SnFXbHBZaVBqOGVRSVVOMHdyVTJPVGs1aUl5TXhMQmh3MnBjMkFJQUlpSWkwS2xUSjRTR2h1TENoUXZOVVRKVllTcmgydG9KZ2pEVTJEVVF0Ulljd1RhVEZTdFdJQ2NuQnhNblRxejNaelFhRGNMQ3dpQkpFdWJObTFkclgzdDdlNnhac3daVHAwN0Z6Smt6c1hMbFNnd2NPTENwWlZNMTFhL3NwdnFydk42QWlDb3dZS3ZZdVhPbjF2dWNuQnl0dGdrVEpzaXZMMTY4Q0FBb0tTbkJ0OTkraTkyN2QrT05OOTZvZFJSYTNTZWZmQUsxV28wVksxYkF5Y21wenY1dWJtNklqbzdHckZtekVCd2NqS0NnSUV5Yk5xM0I5KzhTRVpIaE1XQ3JxSHAvS3dCa1oyZHJ0VlVHN0lFREI3Qno1MDQ0T1RuaHM4OCt3OXk1YzJGcGFZbFhYMzFWNzM2SERoMEtWMWRYcmJiVHAwOGpQajRlUVVGQkdENTh1TTVuaW91TDlRWm5qeDQ5c0huelpvU0VoT0R1M2JzTVZ5S2lWb29CVzBWOXBnZFRVbEt3Wk1rU3pKbzFDNE1HRFVKUVVCQnUzcnlKY2VQR0lUTXpFeFlXRnZJZmMzTnphRFFhdlB2dXV5Z3RMVVZtWmlaS1MwdlJwazBiK1ByNklpb3FTcDdtemN2THcrN2R1MkZyYTR1U2toTHMyTEVEWGJwMDBWdEQ1ODZkc1hYclZua2xLU0o2T1BUdDI3ZXp1Ym41QW4zYlZDcFZkTlgzNWVYbFM4NmZQMytqWlNvamZSaXdEWFQvL24zMDc5OGZnWUdCRUFRQjI3ZHZ4NFlORy9EUlJ4OGhQejhmb2lqV3VZODMzM3dUd2NIQld0K2gydGpZSURvNld2NjhpNHRMalVzcEFvQzF0WFhUVDRhSVRJcUhoOGZOakl5TXNZSWdPT3ZaUEtQeWhTUkp0ejA4UE9hY1AzKytCYXVqNmhpd0RUUmt5QkI0ZVhuSnF6VzV1YmxoNmRLbDhuWlJGRkZXVm9ieThuS1VsNWZMN1ZWWGQ5SVhqbTNhdE1HSkV5ZWcwV2lnVUNqUXBrMGJBNTRGRVptaVhidDJhYnk4dkhaTGtqU3pqcTd4dTNidDByUklVVlFqQm13ajFEWjZyQXpIeGdSa1EyN3ZJYUtIa3lpS2NZSWcxQld3Y1MxU0ROV0tWOGdRRVprUWhVSnhUSktrdkZxNjVEbzRPQnhyc1lLb1JneFlJaUlUb2xhcnl3UkIyRnRMbDcySmlZbmx0V3luRnNLQUpTSXlNWUlnMURnRnJGQW9PRDNjU2pCZ2lZaE1URUZCd1E4QUN2VnNLc3pQenovYTB2V1FmZ3hZSWlJVGs1R1I4YWNrU1FmMGJOcWZrWkh4WjRzWFJIb3hZSW1JVEZBTjA4U2NIbTVGR0xCRVJDWklFSVREQUlxcU5CVUpndkM5c2VvaFhReFlJaUlUcEZhcml3QWNxbnd2Q01MQnY5cW9sV0RBRWhHWktFbVM1Q2xoVVJRNVBkektNR0NKakNRek14T3JWNitHSkVrNjIzeDhmUEROTjk5b3RYbDVlU0UyTnJaQng5aTNieDlHakJqUnBEcXA5YkswdFB5dThyVzF0ZlYzdGZXbGxzZWxFb2tNb0thSGowZEVSTURQenc4QVVGaFlpQjA3ZHFCZHUzYVlQSG15UWVvb0xpNUdYbDV0aS82UUtVdE9UaTVVcVZRSEFFZ25UcHk0Wit4NlNCc0Rsc2hBWEYxZE1YNzhlSzIySjU5OFVuNnRWQ294WThZTXJGdTNEajQrUGxyYmlCb2dUaEFFM1drUU1yb0hJbUJyR2kwUUdWUEhqaDB4WWNLRVd2c0VCZ1lpSVNFQng0OGZSN2R1M1RCa3lCQjUyNG9WSzdCaXhRcXQvc3VXTGNPeVpjc0FBSW1KaWJDenM2dFhMZGV1WFVPM2J0M2s5NldscFZpNGNDR21UNStPN3QyNzEvZVVIanBLcFRKWkVBUmZZOWRSRjBtU29GS3B0aGk3anBwSWtwU1ltcHI2akxIcmFHa21IYkNTSkNVS2dqRFUySFdZT2ttU0VvMWR3OFBLek13TUd6ZHVoSldWRlNSSlFseGN4WFVxQVFFQm1ESmxDcDU3N2ptNXI3Ky9QMmJNbUlHUkkwY0NxSGlHY0hsNU9ZNGUxYjl3ejZoUm8rVFg4Zkh4Q0EwTkJWRHhTTVd3c0RBa0pDVEEyOXViQVZzTFV3aFhVL0N3L3B3MjZZQTFoZCtJVkNxVkJBQXBLU2xDWFgzcDRXUmxaUVdnNHBuQjd1N3VjbnVIRGgyMDNnTkErL2J0dGRydTM3K1BzTEF3dmZ1dEdyRDc5Ky9IekprellXVmxoWVVMRnlJeE1SSHo1ODlIUUVCQXM1M0hnMHl0Vmh1N0JKUDFNTTh3bW5UQUVyVm1aV1ZsdUhuekpteHNiR0J2YjYrMWJlZk9uZmowMDAvbDk5Vi9nRXVTQkVHbyszY3lPenM3bmMrdVdyVUtTVWxKT3Z2YnNtVUxNakl5a0pTVWhQRHdjUGxpS3lJeURBWXNrWUZjdkhnUlk4YU1BUUIwNmRJRk0yYk1rS2Q4eDR3WmcwR0RCdUg0OGVQNDdNTUZtNTRBQUNBQVNVUkJWTFBQdEQ0bmltSzlBN1k2VVJSeDlPaFJqQjQ5V3F0OS9QanhpSW1KZ1oyZEhhS2lvdURqNDlQSXN5S2krbUxBRWhuQW9rV0xZR3RyaS9MeWNseTVjZ1d4c2JGWXNHQUJ6TXpNTUhMa1NOamIyOFBlM2g2WEwxK1dQMU45S3EzcUJVMzYyc2FNR1lQRml4ZHJiVDkrL0RodTNib2xCM3VsaVJNbklqWTJGazg5OVJURGxhaUZNR0NKRE9ERkYxK1VYNDhhTlFvalI0N0VHMis4Z2MyYk44c1hLVlZYZVlGVFdsb2FGaTFhaE9YTGw2TkhqeDd5OXVvWE9kbmEydXJzSXlZbUJnTUdESUNibTV0V3U2MnRMVUpDUWhBUkVZSFkyRmlNR3pldXllZElSTFZqd0JLMUFBOFBEL1RvMFFOWldWazE5cW04ZU9uSWtTTXdOemZIMDA4L0RVdExTNjArMVM5eXF1cmd3WU5JUzB2RHBrMmI5RzczOC9ORFFrSUNJaU1qNGU3dURtOXY3OGFjQ2hIVkU1ZEtKR29oSlNVbGFOdTJiYTE5U2t0TEVSOGZqeUZEaHVpRWEyMXljbklRR1JtSlljT0d3ZFBUczhaK0VSRVI2TlNwRTBKRFEzSGh3b1Y2NzUrSUdvNEJTOVRNQ2dzTGRkcCsrT0VIL1BycnJ4ZzRjR0N0bjEyeFlnVnljbkl3Y2VMRWVoOVBvOUVnTEN3TWtpUmgzcng1dGZhMXQ3ZkhtalZyWUdGaGdaa3paK0xreVpQMVBnNFJOUXluaUltYTJkZGZmNDJrcENUMDc5OGYxdGJXdUhqeEl2N3puLytnWThlT2VQdnR0N1g2WHJ4NEVVREY2UGJiYjcvRjd0Mjc4Y1liYjlRNkNxM3VrMDgrZ1ZxdHhvb1ZLK0RrNUZSbmZ6YzNOMFJIUjJQV3JGa0lEZzVHVUZBUXBrMmJCb1dDdjI4VE5TY0dMRkV6NjlPbkR4SVRFN0Z0MnphVWw1ZmprVWNld2NzdnY0eWdvQ0IwN05oUjduZmd3QUhzM0xrVFRrNU8rT3l6enpCMzdseFlXbHJpMVZkZjFidmZvVU9Id3RYVlZhdnQ5T25UaUkrUFIxQlFFSVlQSDY3em1lTGlZcjNCMmFOSEQyemV2QmtoSVNHNGUvY3V3NVhJQUJpd1JNMXM0TUNCZFU0RnA2U2tZTW1TSlpnMWF4WUdEUnFFb0tBZzNMeDVFK1BHalVObVppWXNMQ3prUCtibTV0Qm9OSGozM1hkUldscUt6TXhNbEphV29rMmJOdkQxOVVWVVZKUjh2THk4UE96ZXZSdTJ0cllvS1NuQmpoMDcwS1ZMRjcwMWRPN2NHVnUzYnBWWGtpS2k1c1dBSlRLQysvZnZvMy8vL2dnTURJUWdDTmkrZlRzMmJOaUFqejc2Q1BuNStSQkZzYzU5dlBubW13Z09EdFlLY3hzYkcwUkhSOHVmZDNGeHFYRXBSUUN3dHJadStza1FrVjRNV0NJakdESmtDTHk4dk9UVm10emMzTEIwNlZKNXV5aUtLQ3NyUTNsNU9jckx5K1gycXFzNzZRdkhObTNhNE1TSkU5Qm9ORkFvRkdqVHBvMEJ6NEtJYXNPQUpUS1Mya2FQbGVIWW1JQnN5TzA5UkdRNHZMS0JpSWpJQUJpd1JFUW1wS3lzVEc5N2FXbHBDMWRDZFdIQUVoR1ppQXNYTHVDNTU1N0Q0Y09IdGRxVGtwTHd3Z3N2SUMwdHJkNzcycmR2SDBhTUdOSGNKVklWL0E2MkdTbVZTamRCRUxMMGJhdDg4SG9sU1pMY1UxTlRmMm1Sd29pb1ZVaFBUMGQwZERSU1VsSlFYRnlNcmwyN1l2ejQ4WGo1NVplMSt1bDdTTGxhclVidjNyM2g3ZTJOaFFzWEFnQ2VmZlpaaUtLSXRXdlh3dEhSRVk4Ly9uaTlheWt1TGtaZVhsN1RUb2hxeFlCdFJxbXBxYjhvbGNyVGdpRDQxdFpQa3FUVERGZWloMHRHUmdZQ0F3T2hVQ2p3MGtzdndjSEJBWWNQSDhiU3BVdFJXRmlJeVpNbmEvV1BqbzVHcDA2ZGtKMmRqVGx6NWdDb3VQaHR5WklsS0NvcWtwL010R2ZQSG1SbloyUDc5dTI4d0syVjRSUnhNeE1FSWE0ZWZXSmJvaFlpYWoyMmJkdUc0dUppZlBiWlozam5uWGN3WmNvVWJObXlCZmIyOXRpNWM2ZE8vMDZkT3FGTGx5N28xS21UM0phVmxZVWJOMjVnOXV6Wm1EZHZIdExUMHhFVkZZWEF3RUNJb2xqcjA1cHFjdTNhTmEzM3BhV2xlTys5OTVDWm1kbmdmWkUyam1DYm1TQUljWklrTGErdGo1bVpXWjBoVEVRUGxsdTNiZ0VBK3ZidEs3ZFpXMXVqUzVjdXlNaklxTmMrL1AzOTliWkhSVVVoS2lvS1FNVlVNZ0NVbDVmajZOR2pldnVQR2pWS2ZoMGZINC9RMEZBQUZmZGZoNFdGSVNFaEFkN2UzdWpldlh1OTZpTDlHTEROVEsxV1o2cFVxcDhBNkYydFhSQ0VjMmZPbkxuYXdtVVJrWkU5OGNRVE9IdjJMRTZjT0lHaFE0Y0NBRzdldkluMDlIVDQrUGpvOUM4c0xFUitmajd1M2J1bjFSNFhGNmYzbWNCWldWbGFBVnhjWEZ6aktsNVZBM2IvL3YyWU9YTW1yS3lzc0hEaFFpUW1KbUwrL1BrSUNBaG94RmxTVlF4WUEvaHJGS3MzWUVWUjVPaVY2Q0UwWmNvVS9QampqMWkwYUJIbXo1K1BSeDU1QkV1WExvV2RuWjNleHd4T21qU3BTY2V6czdPVFI3T1ZWcTFhaGFTa0pLMDJTWkt3WmNzV1pHUmtJQ2twQ2VIaDRmRHo4MnZTc2FrQ0E5WUFSRkdNRXdUaC8vUnRxODkzdEVUMDRIRndjTURXclZ2eGozLzhBK0hoNFFBcWxzamN0bTBibkoyZGRmcnYyYk1IWGJwMDBSbVpOcFlvaWpoNjlDaEdqeDZ0MVQ1Ky9IakV4TVRBenM0T1VWRlJla2ZUMURpOHlNa0FVbE5UTHdMNHI1NU5sMUpTVWk2MWREMUVaSHdhalFhUmtaRlFxOVVZTkdnUW5uMzJXZHk0Y1FOVHAwN0ZxVk9uNnIyZlc3ZHU0ZnIxNnpwL0tyL2pyY254NDhkeDY5WXRqQmt6UnF0OTRzU0phTmV1SFR3OVBSbXV6WXdqV01PSkEvQmgxUWFPWG9rZVhoczNic1QrL2ZzeGJkbzB6Sm8xQ3dBUUZCU0VkOTU1QjhIQndkaTRjU1A2OU9sVDUzNHFiOWxwcUppWUdBd1lNQUJ1Ym01YTdiYTJ0Z2dKQ1VGRVJBUmlZMk14YnR5NFJ1MmZkREZnRFVTaFVNU0pvcWdWc0JxTmhnSGJ5dW03d1orb09lelpzd2NkTzNiRWpCa3o1RFozZDNjc1diSUVreVpOd3RkZmY2MFZzR1BIanRYWmg1ZVhGOExEdzFGV1ZvWng0OFloS1NrSkF3Y094TGZmZmdzckt5c3NYcnhZNzdFUEhqeUl0TFEwYk5xMFNlOTJQejgvSkNRa0lESXlFdTd1N3ZEMjltN2kyUkxBS1dLRE9YdjI3RGxCRUtyZVlIYjEzTGx6UHhtdElLcVZKRW1KeHE3aFFjQy94NXJsNXViQ3lja0pDb1gyajkzSzFaY3FWMVdTcElwRjM3WnUzWW9qUjQ1ZzQ4YU5jdDhOR3piQTFkVVZkKzdjUWJ0MjdlU0ZKY3pNek9EcTZvb05HemJvSERjbkp3ZVJrWkVZTm13WVBEMzFYbnNKQUlpSWlFQ25UcDBRR2hxS0N4Y3VOTzFrQ1FCSHNJWWtTWklVQitEZHY5N0hBWkJxNlU5R2xKcWErb3l4YTZpTlNxVWFBT0FrQUFpQ01FQ3RWaWNidVNScUlEYzNOMXk1Y2dXWm1abGE5NWNlT1hJRUFOQ3paMDhBRmJmWEFJQ1RreE02ZE9pZ2M1c09BS1NtcHNyOXE4dkx5MFA3OXUwQlZIenZHeFlXQmttUzlGNnBYSlc5dlQzV3JGbURxVk9uWXViTW1WaTVjaVVHRGh6WThCTWxHVWV3aGlWUENmUDdWMm9pK1RKU1NaS2Fma2twdGJqWnMyZERGRVVFQmdaaTVjcVYyTFp0R3hZdFdvVEZpeGZEMmRsWnZpM245dTNiRUFRQjdkcTEwN3Vmb3FJaTdONjlHODg4by85M3dzbVRKeU11cnVMSHpTZWZmQUsxV28wRkN4YkF5Y21wemhyZDNOd1FIUjJOdG0zYklqZzRHQnMyYklBb2lvMDhZMkxBR2xCS1NzcHBBTm1DSU54UXE5Vm5qRjBQbVN4QkVJU3FvZW9QUURCV01kUTRRNGNPUlZSVUZKNTQ0Z25zMmJNSFgzenhCWDc2NlNlODhzb3IyTDU5T3pwMDZBQ2c0b2s1TGk0dXNMQ3cwTm1IS0lwWXZIZ3hySzJ0OGVLTEwrbzlUbTV1TGh3Y0hIRDY5R25FeDhjaktDZ0l3NGNQMStsWFhGeXNNMTBOQUQxNjlNRG16WnZoNXVhR3UzZnY2dTFEOWNNcFlzTVNCVUdJRjBWUkFzQmZBNmxSdkwyOSs0bWkySzFLMDJQOSt2WHpQSGZ1M0RtakZVV04wcjkvZi9UdjM3L1dQb2NPSFlKS3BVSnViaTRrU1VKYVdob3NMUzJSbDVlSFJZc1dJVDA5SFRFeE1mTDNyOWJXMXZKdFB1bnA2U2dwS1VHM2J0M1F2WHQzUkVWRnlkTzhlWGw1MkwxN04yeHRiVkZTVW9JZE8zYWdTNWN1ZW12bzNMa3p0bTdkQ2lzcnEyWTgrNGNQQTliQVJGR01GUVNCMzcxU280bWlxRE1sYkdabTVnK0FBZnVBS1NvcVFsWldGcVpPbllvRkN4Ymc5T25UVUNnVW1EQmhBdGF2WDQvNzkrOWo2OWF0V2d0VHZQYmFhMWl6WmcxV3Jsd0pTMHRMK1BuNXlkL3hWdjBPMWNiR0J0SFIwZktVcjR1TFM0MUxLUUlWd1UxTncya21Bd3NJQ0RBRGdGMjdkbW1NWFF1WkpwVktkUW5BRTlXYUw2V2twUFEyUmowUGs4cm5PRmRmY3RDUUNnb0s0T0RnQUkxR2d6Ly8vQk1XRmhhd3NMQkFmbjQrN08zdG16UmxXMXBhQ28xR0E0VkNnVFp0MmpSajFUV3J2UFV0SlNYbG9jc2JqbUFOak1GS1RhRlVLbnRETjF3Qm9KZEtwZXJGbGNFZVBBNE9EZ0FxYnIycE9vcXM2YUtuaHVEellsdVdTUWVzVXFsTXJ1dmg1bFEzU1pJU1cvdHRLZzhyaFVMaFgzbGZaSFYvWFUyOHBHVXJJcUw2TXVuTHd4aXV6VU1RaEtIR3JvSDBxKzJXSElWQ3dkdDFpRm94a3g3QlZtcko3MGNlTkZ3YXNQWHk4dkxxWHROakR3RkFrcVIrUGo0K2ovSDV3a1N0azBtUFlJa2VaUFZaVUVLajBYQVVTOVJLTVdDSldxbjZCS3drU1h6MENWRXJ4WUFsYW9XVVNxVmJmYTR4RUFUQlY2bFV1dFhWajRoYTNnUHhIU3pSZ3lZMU5mVVhWTHRQdmZLZXpJZnhma0lpVThRUkxCRVJrUUV3WUltSWlBeUFBVXRFUkdRQURGZ2lJaUlEWU1BU0VSRVpBSzhpSmlLcUExYzhvOGJnQ0phSXFBYVNKQ1VhdTRZSHdjUDY5OGdSTEJGUkRVemhLVk84UDdyMTRnaVdpSWpJQUJpd1JFUkVCc0NBTmFCNzkrNmhyS3pNMkdVUUVaRVJNR0FiSVRzN0d6dDM3b1FrU1ZydHQyL2ZSazVPanZ4KzZOQ2gyTHQzYjQzN0tTa3B3ZFdyK2gvbGVmdjJiWHo4OGNjb0tDaG9ucUtKaUtoRk1XQ3IrT21ubnhBV0ZvYm5ubnNPL2Z2M3gvRGh3L0grKysvajExOS8xZXAzK2ZKbHJGMjdGdlBtelVOeGNiSGMvdm5ubnlNb0tLamV4OXUrZlRzbVRacUVIMzc0UVdkYlpHUWtqaDgvanB5Y0hHUmxaZW44MFdnMGpUOVJJaUl5T0Y1Ri9KZlUxRlJNbXpZTmJtNXVHRGx5SkRwMDZJRE16RXdjT25RSXljbkoyTGx6SjF4Y1hBQUF3NFlOdy9yMTYvSE9PKzlnNnRTcDJMeDVNOHpNekhEeTVFbTgrT0tMOVQ3bWxDbFRjUGZ1WGJ6Ly92dVlNMmNPQWdNREFRRHg4Zkg0ejMvK0F3QjQ1WlZYOUg3MjRNR0RjSFoyYnVKWkV4R1JvVEJnLzZMUmFEQi8vbndFQkFSQW9mamZ3TjdiMnhzUkVSSFlzV01IM24zM1hibTlYNzkraUltSlFYcDZPdHEwYVlQRXhFUVVGQlJnNjlhdDJMcDFxOXh2MmJKbFdMWnNtZGF4OXUvZmowY2ZmUlFLaFFMejVzMkRvNk1qQktIaUN2dms1R1FzWDc0Y3JxNnU2TldyRno3NTVCTjVXMkZoSWFaTm00WkhIbmtFanp6eWlDSC9Pb2lJNkdHbVVxa2tsVW9sR1ZKeGNiR2tVcW1rR1RObXlHMFpHUms2L1lLQ2dxVEpreWRMMTY1ZGsvK29WQ3Jwbi8vOHAxYmJ0V3ZYcExLeU1rbVNKT25ldlh0YSt6aDE2cFEwY09CQUtTb3FTc3JMeTVPZWYvNTU2Wk5QUHBGRVVaUnUzTGdoQlFRRVNLKzk5cHJPNTVxaTh1L1EyUDh0cVc3OGIwWDY4TjlGNjhYdllPdFFXbG9LQUxDeHNRRUEvUHJycjNqdHRkY1FIaDR1YjB0T1RvWmFyY2Fycjc0S2QzZDMrUThBdEcvZlhxdk4zZDBkNXVibXVIanhJcDU3N2puRXhzYkt4M0p4Y2NHVUtWTXdaODRjT0RvNjRwLy8vQ2VTazVNeGZmcDBUSmd3QWM3T3p0aXdZUU5zYlcxYjlpK0JpSWdhakFGYmg0U0VCQURBd0lFREFRQmR1M2JGdkhuemNQRGdRY3lhTlFzRkJRVXdOemZINE1HRE1YTGt5SHJ2OTRrbm5vQy92eitXTFZ1R1JZc1c0YzgvLzBUWHJsMHhiZG8wQUVCNWVUa3VYNzRNYTJ0cm5EdDNEdmZ2MzBmMzd0MlJuNS9mL0NkSlJFVE5qdC9CMWlJM054ZGZmUEVGT25mdWpCZGVlRUZ1RHdnSVFQdjI3UkVlSG80clY2N0F4OGVud1l1Qkt4UUtoSVNFd05YVkZZY09IWUlnQ0xoNzl5NVNVMU9SbEpTRWhJUUVLQlFLakIwN0Ztdlhyc1c1Yytld2JkczJiTnUyRFQxNzlvU3ZyeTk2OSs2TlVhTkdOZmRwRXhGUk16RHB0U3NydjNkUXE5WE52dStpb2lMTW1ERURtWm1aaUltSlFlL2V2WFg2M0wxN0Y0Nk9qZzBPVjB0TFM1dzhlVkorTDRvaXJsMjdodkhqeDhQWjJSbjkrL2ZITTg4OGd3RURCcUN3c0JCTGx5N0Y4dVhMWVc1dWpsOSsrUVhIamgzRG1UTm4wTDU5ZXl4ZXZMaEo1MWxaTzljeGJmMjQ1aXpwdzM4WHJSZEhzSG9VRlJYaHJiZmV3dVhMbHhFWkdhazNYRXRMUytIbzZBZ0FpSXVMazl1LysrNDdiTisrSFY5OTlSV0FpaW5tcUtnb3JUNlZWd1VERmFzOTJkallvSHYzN2poeTVJaTh6MG9sSlNWSVRFeUVLSW9BQURjM04weWFOQW1USmsxcXZoTW1JcUpteDRDdDV2NzkrM2pycmJkdzhlSkZMRnUyREU4Ly9iVGVmbnYzN3NYZXZYdng1WmRmeWhjMEFZQ0ZoUVZzYkd6a3RvNGRPd0tBVnArcXRtelpncE1uVDJMbnpwMDRldlNvemkwOWxTcS9BNjdLRUNOM0lpSnFIZ3pZS2dvTEMvSFdXMjhoUFQwZHExYXR3dURCZzJ2c2UrblNKZHk1Y3dkdDI3YlZhcjk2OVNwY1hWM3JmY3hMbHk3Si9VZU5HZ1Z2YjIrVWxKVEEzTndjNXVibStQMzMzekZyMWl4OC9mWFhzTEN3a0tlbGlZaW9kZU5WeEg4cEtDakF6Smt6Y2UzYU5heGR1N2JXY0FXQUN4Y3VvRisvZmxwdDVlWGxTRTVPUnA4K2ZXcjhYSGw1T1k0ZlB3NUpraUNLSW43KytXZDRlbm9DQU96czdPRHU3bzZ2di80YUgzMzBFYnAyN1lyT25Uc0RxSmdhdm5IakJvS0RnMUZVVkZUamlKaUlpRm9Iam1EL01tUEdES1NucDJQVXFGRzRjdVVLcmx5NW9yWGR5Y2tKZi8vNzN3RUFmL3p4QjY1ZXZhcXpMT0tCQXdkUVdGaUlFU05HMUhpY3UzZnZZdTdjdWRpNWN5ZUFpdTk3Ky9idEsyL2Z0MjhmOXUvZmp4VXJWbWl0S0FWVVRCTS8rZVNUbUR0M0x2NzFyMy9oMFVjZmJkSTVFeEdSNFRCZy81S2VuZzRBK1A3NzcvSDk5OS9yYlBmMDlKUUQ5dHk1YzVBa1NTc1lzN096c1diTkduaDdlOHNqVWtEN2dpWUE4dE4yT25mdWpEMTc5c0RTMGhLOWV2VUNBSnc2ZFFwTGx5N0Z4SWtUTVh6NGNBQ1FMMjRDQURNek15eGZ2aHh2dlBFR1FrTkRzWG56WmxoWldUWEg2Uk1SVVROandQNmxJUmNNblQxN0ZoWVdGdkR3OEFCUThUM3F2SG56b0ZBb3NHalJJcTIrbFN0QW5UaHhRcjduMWNYRkJUWTJOa2hPVGthdlhyMWdZV0dCMjdkdjQ1MTMzc0dvVWFNd2FkSWtKQ1ltd3M3T0RvbUppYkMwdElTNWVjVi9LZ2NIQjZ4WXNRS0JnWUhZdVhNbnBreVowa3gvQTBUVTJ2WHQyN2V6dWJuNUFuM2JWQ3BWZE5YMzVlWGxTODZmUDMralpTb2pmUml3alpDVWxBUVBEdzlZV2xvaU5qWVdLMWFzZ0xPek05YXZYNjl6Z1ZQLy92M1J1M2R2QkFjSEF3RHM3ZTB4Zi81OFNKS0V6TXhNZVZUczdPeU1qejc2Q01PR0RjT2RPM2NRR2hvcTcyUGl4SWxhMDhXOWV2WENGMTk4b1RWU0pxSUhuNGVIeDgyTWpJeXhnaURvZTVUV2pNb1hraVRkOXZEd21IUCsvUGtXckk2cU0ra2JrdzI1MEVSdGZ2bmxGK1RtNWtLbFV1SHUzYnZZdFdzWFhuLzlkWG0wV2wraUtPTCsvZnV3czdQVDJYYno1azJJb2doYlcxczRPRGcwVitrNnVOQ0U2ZUNDQWdRQVhsNWU2eVZKbWxsYkgwbVMxcWVtcHM1dXFacElQNDVnRzhITnpRMXVibTRBQUVkSFIweWZQcjFSKzFFb0ZIckRGWUQ4N0ZraW9xcEVVWXdUQktIV2dBVVFWOGQyYWdHOFRZZUl5SVFvRklwamtpVGwxZElsMThIQjRWaUxGVVExNGdpV0NJQlNxVXdXQk1IWDJIWFVSMnQrOXFja1NZbXBxYW5QR0x1T0I1bGFyUzVUcVZSN0FRVFcwR1Z2WW1KaWVVdldSUHB4QkVzRXdGVEN0YlVUQkdHb3NXdDRHQWlDVU9NVXNFS2g0UFJ3SzhFUkxGRVZYTis1OFJyNlZDbHF2SUtDZ2gvczdlMExBZGhYMjFTWW41OS8xQmcxa1M2T1lJbUlURXhHUnNhZmtpUWQwTE5wZjBaR3hwOHRYaERweFlBbElqSkJOVXdUYzNxNEZXSEFFaEdaSUVFUURnTW9xdEpVSkFpQzdqcXZaRFFNV0NJaUU2UldxNHNBSEtwOEx3akN3Yi9hcUpWZ3dCSVJtU2hKa3VRcFlWRVVPVDNjeWpCZ2lZaE1sS1dsNVhlVnI2MnRyYityclMrMVBBWXNFWkdKU2s1T0xnUndBTUQrRXlkTzNETjJQYVNOOThFU0VabTJPRUVRV3UzcVhnK3pCeUpnZVlNN0VSbUNxU3loS1VrU1ZDclZGbVBYVVpPSGRRbE5rNTRpbGlRcDBkZzFQQWo0OTBpa255bUVxeWw0V0pmUU5Pa1JyQ244UnNSbmVCS1pQaTZoMlhnUDh3eWpTWTlnaVlpSVdpc0dMQkVSa1FFd1lJbUlpQXlBQVV2VVNwV1ZsZWx0THkwdGJlRktpS2d4R0xCRXJkQ0ZDeGZ3M0hQUDRmRGh3MXJ0U1VsSmVPR0ZGNUNXbGxidmZlM2J0dzhqUm94bzdoS0pxQTRtZlJVeGtTbUlpNHZEeHg5L0RFRDNhbFI5VjFpcTFXcjA3dDBiM3Q3ZVdMaHdJUURnMldlZmhTaUtXTHQyTFJ3ZEhmSDQ0NC9YKy9qRnhjWEl5OHRyd2hrUVVXTXdZSWtNNlBmZmY4ZWFOV3RnWVdGUjQ1UnZkSFEwT25YcWhPenNiTXlaTXdjQW9GQW9zR1RKRWhRVkZXSHo1czBZT1hJazl1elpnK3pzYkd6ZnZoMldscFl0ZVJwRTFBaWNJaVl5b0dYTGxxRlRwMDdvMWF0WGpYMDZkZXFFTGwyNm9GT25UbkpiVmxZV2J0eTRnZG16WjJQZXZIbElUMDlIVkZRVUFnTURJWW9pc3JLeUdsekx0V3ZYdE42WGxwYml2ZmZlUTJabVpvUDNSVVIxNHdpV3lFQysvLzU3L1Bqamo0aUppY0hubjMvZW9NLzYrL3ZyYlkrS2lrSlVWQlNBLzAwM2w1ZVg0K2pSbzNyN2p4bzFTbjRkSHgrUDBOQlFBSUFvaWdnTEMwTkNRZ0s4dmIzUnZYdjNCdFZIUkhWandCSVpRRUZCQVZhdVhJbHg0OGFoWDc5K3RmWXRMQ3hFZm40Kzd0M1RmaGhLWEZ3YzNOM2RkZnBuWldWcEJYQnhjVEhDd3NMMDdydHF3Tzdmdng4elo4NkVsWlVWRmk1Y2lNVEVSTXlmUHg4QkFRRU5PRE1pcWk4R0xKRUJSRVpHd3RMU0VzSEJ3WFgyblRScFVwT09aV2RucDNQeDFLcFZxNUNVbEtUVkpra1N0bXpaZ295TURDUWxKU0U4UEJ4K2ZuNU5PallSMVl3QlM5VE1rcEtTY1BEZ1FheGV2UnJXMXRaMTl0K3padys2ZE9taU16SnRMRkVVY2ZUb1VZd2VQVnFyZmZ6NDhZaUppWUdkblIyaW9xTGc0K1BUNUdNUlVjMFlzTTJvYjkrK25jM056UmZvMjZaU3FhS3J2aTh2TDE5eS92ejVHeTFUR2JXVW9xSWlMRjI2RktOR2pjS1FJVU9hdEs5YnQyN0J6TXhNYjN0dGpoOC9qbHUzYm1ITW1ERmE3Uk1uVGtSc2JDeWVldW9waGl0UkMyREFOaU1QRDQrYkdSa1pZd1ZCY05hemVVYmxDMG1TYm50NGVNdzVmLzU4QzFaSExXSHQyclVvTEN4RVlHQWdjbk56NWZieThuSUFrTnM2ZE9oUTU3NHFiOWxwcUppWUdBd1lNQUJ1Ym01YTdiYTJ0Z2dKQ1VGRVJBUmlZMk14YnR5NFJ1MmZpT3FIQWR1TWR1M2FwZkh5OHRvdFNkTE1PcnJHNzlxMVM5TWlSVkdMMnJWckZ5Ukp3dmp4NC9WdUh6bHlKQUR0QlNmR2poMnIwOC9MeXd2aDRlRW9LeXZEdUhIamtKU1VoSUVEQitMYmI3K0ZsWlVWRmk5ZXJIZi9CdzhlUkZwYUdqWnQycVIzdTUrZkh4SVNFaEFaR1FsM2QzZDRlM3MzOUJTSnFKNFlzTTFNRk1VNFFSRHFDdGk0RmltR1dseE50K09zWHIwYW1abVpXTHQycmR3bVNSSUFZT3ZXcmVqVXFST3VYNytPcVZPbkFnQTJiTmdBQURoejVnemF0V3NuTHl4aFptWUdWMWRYZVh0Vk9UazVpSXlNeExCaHcrRHA2VmxqalJFUkVaZzBhUkpDUTBQeHhSZGY0S21ubm1yY3laSlJyVjY5R3U3dTducC9RV3NLalVZRFgxOWZmUERCQjV6bGFDSUdiRE5US0JUSFJGSE1Fd1NoZlExZGNoMGNISTYxYUZIVVlnWU5HcVMzUFNZbVJtZDdjWEV4QU1ESnlRa2RPblRRdVUwSEFGSlRVOUd6WjArOSs4ekx5MFA3OWhYL3pEUWFEY0xDd2lCSkV1Yk5tMWRyamZiMjlsaXpaZzJtVHAyS21UTm5ZdVhLbFJnNGNHRGRKMGRObHB1Ymkram9hUHo0NDQvSXo4K0hxNnNyWG4zMVZienl5aXNOMm84b2lqaHc0SUM4bEdaTi92ampEK1RrNU9pME96czdvMjNidGlnc0xNU05HemZnNGVHaDkvdCthaG9HYkROVHE5VmxLcFZxTDREQUdycnNUVXhNTEcvSm1xaDF1bjM3TmdSQlFMdDI3ZlJ1THlvcXd1N2R1ekZseWhTOTJ5ZFBub3czMzN3VC92NysrT1NUVDZCV3E3Rml4UW80T1RuVmVXdzNOemRFUjBkajFxeFpDQTRPUmxCUUVLWk5td2FGZ291N0djcWRPM2Z3NXB0djR1N2R1M2poaFJmZzR1S0NVNmRPWWZueTVjalB6OGYwNmRQbHZuLzcyOTkwUG4vczJER2RLODMvOFk5LzZQUTdjZUlFckt5c0FBQUpDUW1JaUlqUTZiTjY5V29NR1RJRXAwK2Z4bnZ2dlllalI0L1crTytRR284QmF3Q0NJTVJKa3FRM1lCVUtCYWVIQ1VERkUzTmNYRnhnWVdHaHMwMFVSU3hldkJqVzF0WjQ4Y1VYOVg0K056Y1hEZzRPT0gzNk5PTGo0eEVVRklUaHc0ZnI5Q3N1THRZYm5EMTY5TURtelpzUkVoS0N1M2Z2TWx3TjdJc3Z2c0R0MjdleGR1MWFlU1pqOHVUSldMQmdBVFp1M0lnWFgzd1J6czRWMTBmKzhjY2ZXTFpzR1Z4Y1hIRHo1azE4OE1FSFd2dUtpNHREU1VrSk5Cb05iR3hzQUZUOHdqWjc5bXk5L3gwcnYvUFB6OC9YKzIrRURJTUJhd0FGQlFVLzJOdmJGd0t3cjdhcE1EOC9YLythZHZSQTAzZlIwYUZEaDZCU3FaQ2Jtd3RKa3BDV2xnWkxTMHZrNWVWaDBhSkZTRTlQUjB4TWpQejlxN1cxTlU2ZE9nVUFTRTlQUjBsSkNicDE2NGJ1M2JzaktpcEtudWJOeTh2RDd0MjdZV3RyaTVLU0V1ellzUU5kdW5UUlcxZm56cDJ4ZGV0V2VjUkRoblA4K0hHNHVibnBmSTB3YmRvMEhEcDBDRC84OEFOZWYvMTF1YjFuejU1d2QzZUhuWjJkenI3YzNkM3gyV2VmNGNxVksxaTdkaTNNemMzbFlPVlViK3ZCZ0RXQWpJeU1QNVZLNVFGQkVDWlUyN1EvSXlQalQ2TVVSYTFLVVZFUnNyS3lNSFhxVkN4WXNBQ25UNStHUXFIQWhBa1RzSDc5ZXR5L2Z4OWJ0MjZWUnpRQThOcHJyMkhObWpWWXVYSWxMQzB0NGVmbko2OGhYUFU3VkJzYkcwUkhSME1VUlFDQWk0dExqVXNwQXFqWFloalVkUGZ1M2RONm9FT2x6cDA3QXdEKys5Ly9ObWgvVTZkT3hSdHZ2SUZqeDQ1aCtQRGhLQ3NyZ3lBSUROaFdoQUZySUlJZ3hBR29IckNjSGlZQUZhSDIxVmRmd2NIQkFmMzY5Y09mZi80SkN3c0xXRmhZSUQ4L0gvYjI5anBUZmJObno4YnMyYlByM0hlYk5tMXc0c1FKYURRYUtCUUt0R25UeGxDblFRM2c1dWFHek14TTVPYm1hdDBIWFhrL2ZOWDdwdXZEM3Q0ZXk1WXRnNXViRzBSUlJHcHFLaHdkSFp1MVptb2FCcXlCQ0lKd1dKS2tJZ0NWdzRNaVFSQytOMlpOMUxvNE9EZ0FxSmpTcXpxS2JJNkxUZmk4Mk5ibnRkZGV3NUlsU3hBY0hJeTMzMzRicnE2dXVIVHBFdGF2WHcvZ2Y0dVJOTVQ2OWV0eDh1UkpBQlgvanVxejlqVzFIQWFzZ2FqVjZpS1ZTblVJZ0Q4QUNJSndVSzFXRnhtNUxDSXlrcGRlZWdrNU9Ubll1SEdqdkVxWGpZME5Qdnp3UTRTRmhja1hLelhFLy8zZi95RS9QeCtDSU1ESnlhbFIreUREWWNBYWtDUkpjWUlnK0FNVkMxQVl1eDRpTXE2Z29DQzg4c29ydUhUcEVzek56ZEc3ZDIvNVBsVVhGNWQ2NzhmTHk2dlc3ZnYzNzhlamp6N2FwRnFwNlJpd0JtUnBhZmxkV1ZrWkFNRGEydm83STVkRFJLMkFnNE1EQmd3WUlMOVBTMHNEQUR6eHhCTjFmdGJWMVJWeGNUWC9ybjc5K25XRWhJVG92ZldyTHFXbHBVaE5UWldubktucEdMQUdsSnljWEtoU3FRNEFrRTZjT0tHN1RBOFJQZlQyN3QwTGMzTnp2WXRMVkdkaFlRRjNkL2NhdC8vNVo4Vk5DdFcvS2ZJZVlnQUFFVlpKUkVGVWc4L0t5Z0lBbmRYQ0twL01GQm9haW9zWEw2SzB0QlQyOXRYdkxxVEdZc0FhWHB3Z0NKS3hpeUFpNHlvdkw0ZTV1ZmFQM0crKytRWm56cHpCaEFrVDVJdmVLbFYvTnZEQWdRTlJXbHBhNC83VmFyVzgvR2IxZ0szcE9jT1hMMStHSUFoUUtCU1lNMmNPQmd3WUFIZDNkL1R2MzcvZTUwVTFNK21BVlNxVnlZSWcrQnE3anJwSWtnU1ZTclhGMkhYVVJKS2t4TlRVMUdlTVhRZlJnK3lubjM3QzU1OS9qa0dEQnNIUzBoSnF0Um9uVDU1RW56NTk5TjUrOWZubm44UFYxUlhaMmRrSURnN0cxMTkvTFQ4Z29pYVZJOVRxdDJiVnRKSlRXRmdZSmsrZUxOOVBEVlNzYTAzTnc2UUQxaFRDMVJRSWdqRFUyRFVRUGVpY25KeGdabWFHSFR0Mm9LU2tCRjI2ZE1Hc1diTXdhZElrblJIbks2KzhnbDY5ZXFGOSsvWndkbmJHNnRXcmRaN3ZxOC9WcTFkaGEyc3IzMFBkczJkUCtRbE5RTVZWeXg5Ly9MSDhmVy9idG0yMXdwV2FsMGtIYktXcXo5YWtocW5yYWtRaWFoNWR1blNwOFRtOTFiMzMzbnZ5NjdadDIyTElrQ0U2ZmRMUzBsQlFVQUFyS3l1WW1abmg1czJiMkxadEczeDkvemZ1OFBEd2dJZUhoL3pld3NJQ28wYU5hc0paVUVNOEVBRkxSUFN3T1hic0dEWnUzS2pWOXVTVFQrTGRkOTgxVWtWVUhRT1dpTWdFVFpreUJhKysrcXI4M3NyS3Fsa1dtakF6TThPUkkwZGdhMnZiNUgwOTdCaXdSRVFteU1yS3ltQlBRYXE2VmpJMUhoOEFTVVJFWkFBY3dSSlZ3WXUraUtpNWNBUkxoSXA3Z1kxZHc0T0FmNDlFLzhNUkxCRUFVMWhvUTZsVVBpMElncFNTa3ZLanNXc2hvcm94WUlsTWhFS2hHQ2VLb2dTQUFVdGtBamhGVEdRYUZKSWt2YXhRS0Y0Ry83OGxNZ244SDVYSUJLaFVLbDhBcnBJa2RmYnk4dkl4ZGoxRVZEY0dMSkZwa0IrSElrbVMva2VqRUZHcndvQWxhdjBFUVJDcWhxby9BTUZZeFJCUi9UQmdpVm81YjIvdmZwSWtkYXZTOUZpL2Z2MDhqVllRRWRVTEE1YW9sUk5GVVdkSzJNek1qTlBFUkswY0E3YVIrRkJpYWtFNlljcnZZWWxhUDk0SDJ3aFpXVm53OS9mWCt4eGFMeTh2UkVSRXdNL1BEd2NQSHNUQ2hRc2IvTHphZmZ2MlllM2F0Zmozdi8vZFhDV1RpVklxbGIwQlBLRm5VeStWU3RVckpTWGxVa3ZYOUREaUVwclVHQnpCVnJGOSszWk1tREFCZ3dZTndxQkJnekJseWhRa0p5ZTNlQjNGeGNYSXk4dHI4ZU5TNjZOUUtHb2NxWElVYTNoYytyRjVQS3gvanh6QlZoRVRFNE5odzRiaDJXZWZSVTVPRHZidjM0KzMzbm9MNjlldmg3ZTNOeVJKZ2lpSzh2U3dScU9CSUFoUUtQaDdDaGxHYlNINlYvZ3VhY0Z5SGpxbXNJU21TcVdTQUNBbEpZVlhscmN5RE5ncVltTmowYkZqUi9uOTMvNzJOMHlmUGgyN2R1MkN0N2MzVWxKU01IMzZkSG03cjY4dmZIMTlvZEZvYXAwR3JqcTk5UC9idS8rWUt1dS9qK092Q3hSL2NKQXM4OGZTb1Y5YzBGSy9jSTRTMmpMdXpKeVcyNTIvYWl0ckswV29hVFpYbTA2SHpsdmN2Tld3bkRLbnhhelduQUx6SjdmYkY4TVVUUWgxaHE0ZlRLMWxnU05VUUJHQmMzMy9RTGc1Y3M0QnZuSnhjZlQ1Mk56T2RYMCs1M1BlNTdqeDJ1ZHpydXR6NHVMaXRIWHIxbmJWYytuU0pZMFk4ZjhYajk2NWMwY3JWcXhRWW1LaUlpTWpPL0xXRUlCY0xsZWthWm8rcnhZMlRUTm0zTGh4L3lnc0xMellsWFVCYUI4Q3RvV1c0U3BKLy94bjQ5KzJ5c3BLU1ZKMGRMUXlNakwwMTE5L2FlblNwY3JJeUpERDRWQjVlYmxtem15Y2FDeGJ0cXpWdUttcHFSNnZVVjlmcjl6Y1hLODFUSmt5cGZseFZsYVdsaXhaSWtseXU5MWF0bXladnYzMlc0MGRPNWFBZlFpMFp3bTRvYUZocHFULzdZSnlBSFFRQWV2SEw3LzhJa2thUFhxMEpDazBORlNqUjQ5V1dGaVl4L21XczB4dkFkc3lOQ1dwcXFyS2E3OTcrKzdmdjE5SlNVbnEzYnUzVnF4WW9ieThQSDM4OGNlYVBYdjJmYndyQkFyVE5HY2FodjlWUDlNMFo0bUFCYm9sQXJhRit2cDZYYjE2VmJkdjM5YUZDeGVVbnA2dXA1OStXbSsvL2JiZjUvVG8wYkdQTVN3c3JOV1M4c2FORzNYaXhBbVBjNlpwS2lNalF5VWxKVHB4NG9SU1VsSTBmZnIwRHIwV0FsTnNiR3lFWVJoeGJmVXpEQ011TmpZMjRzeVpNNzkxUlYwQTJvK0FiZUczMzM3VG5EbHptby9qNCtPMVpzMGFoWWFHZXUyL2JkczJYYng0VWErKytxcXVYNy91Yzl6RGh3ODNQNDZOamRYQWdRTTkydDF1dDNKemN6VnQyalNQODYrLy9ycTJiOSt1c0xBd2JkNjhXZVBHc2NmN3crSnVZSHBNWDdtWUJRZ3NCR3dMUTRZTTBZWU5HMVJUVTZPZmZ2cEoyZG5abWoxN3RyWnQyOWE4REZ4WFY2Zmp4NDlMa3I3NTVodTkvLzc3MnJKbGk0cUxpMzJPMjNJNWVNT0dEYTBDOXZqeDR5b3RMZFVycjd6aWNYN3UzTG5hczJlUFJvMGFSYmdDUUlBaFlGdm8yN2V2RWhJU0pFbFRwMDdWMUtsVE5YZnVYSzFidDA1YnQyNVZjWEd4bGl4Wm92THlja21OMzVFNkhBN05taldyZVF4dk42UzN0ZEhFOXUzYkZSOGZyNGlJQ0kvekRvZERpeGN2MXNxVks3Vm56eDZQMXdFQWRHL2N3T2xIZEhTMElpTWpkZmJzV1VtTnQ4bkV4OGZyMDA4L2xkUVlnUGZyMEtGRE9uLyt2TWZ0UHkxTm56NWR6ei8vdk5hdlg2OGZmdmpodmw4UEFOQTFDTmcyMU5mWHEzZnYzcElrcDlPcFZhdFc2WWtubnVpVXNjdkx5N1YrL1hxOThNSUx6YmNFZWJOeTVVb05IanhZUzVZczhic1VEUURvUGdqWXUzNzk5VmZWMWRWNW5Dc29LTkNsUzVjVUYrZjdZczdseTVmTDVYSTEvL09tWmJ2TDVkS2RPM2ZVME5DZ1pjdVd5VFJOZmZUUlIzNXI2OWV2bnpadDJxU2VQWHNxS1NsSkowK2U3UGdiQkFCMEtiNkR2ZXZJa1NQYXYzKy9KazJhcEFFREJ1alNwVXZLeWNsUi8vNzl0V2pSSXAvUFc3eDRzZWJObTlkODNMVGhSRXVabVprZXh6MTc5bFJxYXFxS2lvcTBidDI2VmhjOWVSTVJFYUgwOUhRbEp5ZHIwYUpGbWo5L3Z1Yk5tOGMyalFEUVRSR3dkMDJjT0ZIRnhjWGF0MitmcXF1cjlkaGpqMm5xMUtsYXNHQ0JCZzBhNVBONUF3WU1hTFVEMUwyR0R4L3VjVnhRVUtDc3JDek5uejlma3laTmF0Vy9wcWJHYTNDT0hEbFNYM3p4aFJZdlhxeHIxNjRScmdEUWpSR3dkejMxMUZQNjdMUFAvUGE1ZXZXcXJseTVvdUxpWW9XRWhQekhyeFVYRjZmTm16ZHIvUGp4a3FTS2lncGxaMmZMNFhEbzl1M2IrdnJycnpWczJEQ3Z6eDA2ZEtoMjd0elovTDB3QUtCN0ltQTc0UExseTBwT1RwYWtWdmVzZGxSVHVFcU5XekNtcDZmTDdYWkxhcndmMTlkV2lsTGo3VVFBZ082TmdPMkFtSmdZN2RxMVM2R2hvUm95WklqWFBtbHBhWHJ5eVNjbFNXUEhqbFZhV2xxYjQvYnExVXY1K2ZscWFHaFFVRkNRZXZYcTFhbDFBd0M2SGdIYkFTRWhJUm81Y3FUZlBzODk5MXp6NDRFREI3YnJBcWFtc1FIQW56Rmp4Z3p0MGFQSGNtOXRUcWN6dmVWeGZYMzkvNXc3ZCs2UHJxa00zaEN3QUJBZ29xS2kvaW9wS2Zsdnd6QzhYWG01b09tQmFacGxVVkZSNzU4N2Q2NExxOE85dUF3VkFBTEU3dDI3RzRLQ2dyTGIwVFZyOSs3ZERaWVhCTDhJV0FBSUlHNjNPN1B0WG1wUEgxaU1nQVdBQUJJVUZIVFVOTTBLUDEzK0RnOFBQOXBsQmNFbkFoWUFBa2hSVVZHZFlSaDcvWFRabTVlWFY5OWxCY0VuQWhZQUFveGhHRDZYZ0lPQ2dsZ2U3aVlJV0FBSU1EZHUzUGlYcEVvdlRaWFhyMS9QN2VwNjRCMEJDd0FCcHFTa3BOWTB6UU5lbXZhWGxKVFVkbmxCOElxQUJZQUE1R09abU9YaGJvU0FCWUFBWkJqRy8wbTYxZUxVTGNNd0R0dFZEMW9qWUFFZ0FCVVZGZDJTbE5OMGJCakdvYnZuMEUwUXNBQVFvRXpUYkY0U2J1Y0dGT2hDRDhSZXhDNlh5KzRTQUtETGhZU0VIS3lycTVNazllM2I5NkRONWVBZUFUMkROVTB6eis0YUhnUjhqa0JnT25YcVZLV2tBNUwyNStmblY5bGREendGOUF6MnpKa3ovMlYzRFcxcCtnbXAwNmRQSjlsZEM0QUhVcVpoR0tiZFJhQzFnQTdZQU5IMEUxSUVMQkJnWW1OalR4bUdFV2QzSFcweFRWTk9welBEN2pwOE1VMHpMeEFtUkowdG9KZUlBY0JLZ1JDdWdjQXdqQVM3YTdBRE0xZ0FhRU5SVVpIZEpRU3NoL2tpVkdhd0FBQllnSUFGQU1BQ0JDd0FBQllnWUFFQXNBQUJDd0NBQlFoWUFBQXNRTUFDQUdBQkFoWUFBQXNRc0FBQVdJQ0FCUURBQWdRc0FBQVdJR0FCQUxBQUFRc0FnQVVJV0FBQUxFREFBc0FEcktHaHdlNFNIbG9FTEFEWXJMQ3dVSFBtekZGWldablg5bVBIam1ueTVNbXFyS3pzMExobFpXV0tpNHZUMmJObk82Tk1kQkEvdUE0QU52dnl5eS9WcDA4ZkRSbzB5R3Q3YlcydEtpb3E1SGE3VzdWZHYzN2Q1N2hWVlZXU3BPcnFhci85SG5ua2tRNVdqUFlnWUFIQVJoY3VYRkIrZnI2MmJkc21xWEZKOTk0d3JLNnVsaVJWVkZTMFd2Sjk2YVdYMm55TkR6NzR3Ry83eVpNbkZSSVMwcEd5MFE0RUxBRFlhT3ZXclhyMjJXZmxjcmxVVVZHaDB0SlN6WjA3MTJ2ZjJiTm50enFYbTV2cmMrenk4bks5OXRwcjJyUnBrMGFOR3VXekgrRnFEUUlXQUd4eS9QaHhGUlFVYU5ldVhYSzczVXBLU3BMTDVWSmVYcDVIdjZOSGp5b2xKVVg3OXUxVHYzNzlQTnJDd3NKOGpsOWJXeXRKY2pnY0xBUGJnSUFGQUJ2Y3ZIbFRhOWV1MVp0dnZxbUlpQWhsWm1icWp6LyswTWFORzF1Rlp1L2V2U1ZKb2FHaFhnUDE4dVhMbWpsenBzL1hldmZkZDcyZVQwMU4xWlFwVSs3alhjQWZBaFlBYkhEKy9IbVZscFpxNTg2ZHlzaklrQ1F0WExoUVE0Y09iZlVkN0sxYnR5UkpOMjdjOERoLzc2dzBNelBUNC9qdnYvOVdZbUtpMXF4Wm8ram9hSTgyZjRHTXprSEFBb0FOWW1OamxaNmVydkR3Y0czZXZGbmw1ZVhOMzcxT21qVEo2M05tekpqaGNWeFVWT1J4UEh6NGNJL2pQbjM2U0pJR0R4N2NxZzNXSTJBQndBWTllL2JVdUhIamxKZVhwOExDUW4zMTFWY0tEZzZXNVAvQ0pRUU9BcmFMT0ozT2RMdHJBTkM5WExseVJhdFdyVkp5Y3JJaUl5UGxkcnRWV1ZuNUgxK1E1SEs1dko3MzlSMHNyRVhBV3E5R1VoOUpDK3d1QkErRUdyc0xRT2N3VFZPTEZpMVNkWFcxQ2dzTHRYZnZYdjM1NTUrYVBIbXlYbjc1WmIzMzNudHRqbEZRVUtEZzRHQUZCd2NyUER4Y24zLytlWFBiNzcvL3J1WExsK3ZtelpzS0NRblI2dFdyTlhMa3lPYjJkOTU1aDl0ekxFYkFXc3p0ZGs4d0RDUGU3anJ3WURCTjgzdTdhMERuTUF4RERvZERNVEV4R2pSb2tKNTU1aGxGUkVRb09qcGFGeTllbENUdDJMSEQ2MnoydSsrKzA2Wk5tNXFQaHcwYnBpTkhqalFmLy96enoxcTllcldjVHFlT0hUdW1NV1BHYU8zYXRkcXlaWXVpb3FJa3lhTS9BQUJkeXVsMG1rNm4wK3hxMzMvL3ZlbDBPczN5OG5LdjdRY1BIalNkVHFkWlgxL2ZxaTBuSjhlY01HR0N1WExsU3JPMHROUjBPcDNtbVRObnpOVFVWSFBDaEFubWdRTUhyQzdmUTlObmFQZi9wUjJZd1FLQXpkeHV0MHBLU2xSVVZLU3lzaktOSHorK3cyTlVWMWZyazA4KzBkNjllNVdZbUtqRXhFU1BIdzlZdW5TcEJnd1lvSlNVRk9YbjUrdkREei9VNDQ4LzNwbHZBL2NnWUFIQUJsZXVYTkdoUTRkMDd0dzUvZmpqajZxcXFwTEQ0ZENMTDc3WW9YRk0wOVRodzRlVmxwYW11cm82clYrL1hna0pDVjc3enA4L1gxRlJVVnE5ZXJWbXpKaWhOOTU0UTNQbXpOR2pqejdhQ2U4STl5SmdBY0FHMTY1ZFUxWldscHhPcHhZdVhLaVltQmlOR0RGQ1FVRkJPblhxbEtTMk4vS3ZyYTFWVWxLU3pwOC9yNFNFaE9aWnFqOFRKMDdVbmoxN2xKYVdwaDA3ZG1qMzd0M0t6czV1dFFVajdoOEJDd0EyR0RWcWxISnljdnoyYWVzaXAxNjllbW5XckZsS1RrN3UwTEp5ZUhpNFVsSlM5TlpiYjZtc3JJeHd0WWhoZHdFQTBGMDFYWnh6NzQ1SlZtdG9hTkN0Vzdma2NEaGtHSzMvVE5mWDE2dW1wc2J2UnYrU2RQdjJiUjA1Y2tUang0OVgvLzc5clNyWHI2WjdjMCtmUHYzUTVRMHpXQURvWm9LRGcvMkdaNDhlUGRvTVY2bnhSd0ttVFp2V21hV2hBNExzTGdBQWdBY1JBUXNBZ0FVSVdBQUFMRURBQWdCZ0FRSVdBQUFMRUxBQUFGaUFnQVVBd0FJRUxBQUFGaUJnQVFDd0FBRUxBSUFGQ0ZnQUFDeEF3QUlBWUFFMit3ZUFOalQ5SWd6UUVjeGdBY0FIMHpUejdLN2hRY0RuQ0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kFOL1Z2M0R0dXZyMG9jZXdBQUFBQVNVVk9SSzVDWUlJPSIsCiAgICJUeXBlIiA6ICJmbG93Igp9Cg=="/>
    </extobj>
    <extobj name="ECB019B1-382A-4266-B25C-5B523AA43C14-7">
      <extobjdata type="ECB019B1-382A-4266-B25C-5B523AA43C14" data="ewogICAiRmlsZUlkIiA6ICI2NzA3OTA4Mzk2OSIsCiAgICJHcm91cElkIiA6ICI1MTEzNjIyNzAiLAogICAiSW1hZ2UiIDogImlWQk9SdzBLR2dvQUFBQU5TVWhFVWdBQUFYa0FBQUZwQ0FZQUFBQjUxVmltQUFBQUNYQklXWE1BQUFzVEFBQUxFd0VBbXB3WUFBQWdBRWxFUVZSNG5PM2RlM1JVMWNIKzhXZFBRcklBd1VvUnF2aWlJSlZYVVdET2NDa0xhQ05pYTcxV2JkV2dLQ3BLcmZmWEd3cUlGMVNxdGVLbEZDOVY3bEF3K21wUlFWQ3hDaEdTT1JPQ1FkRW9oSW9JOG5JSlNtUXlNL3YzQjRRZlNCSVNJSE1tWjc2ZnRWZ3JtWE15ODVETGs1MDllODZXQUFBQUFBQUFBQUFBQUFBQUFBQUFBQUFBQUFBQUFBQUFBQUFBQUFBQUFBQUFBQUFBQUFBQUFBQUFBQUFBQUFBQUFBQUFBQUFBQUFBQUFBQUFBQUFBQUFBQUFBQUFBQUFBQUFBQUFBQUFBQUFBQUFBQUFBQUFBQUFBQUFBQUFBQUFBQUFBQUFBQUFBQUFnRFRtT0k1MUhNZDZuUU5BOVFKZUJ3QUFOQnhLSGdCOGpKSUhBQitqNUFIQXh5aDVBUEF4U2g0QWZJeVNCd0FmbytRQndNY29lUUR3TVVvZUFIeU1rZ2NBSDZQa0FjREhLSGtBOERGS0hnQjhqSklIQUIrajVBSEF4eWg1QVBBeFNoNEFmSXlTQndBZm8rUUJ3TWNvZVFEd01Vb2VBSHlNa2djQUg2UGtBY0RIS0hrQThERktIZ0I4akpJSEFCK2o1S0ZnTUhpczF4a0FOSXhNcndQQWU4YVkxY0ZnY0treEpzOFlreGNPaDcvd09oT0FRNE9TaHlUSkdOTkxVaTlyN1o4ZHgxbG1qTWxMSkJKNWtVaGtoZGZaQUJ3NFNoN1Y2V2F0N1dhTWVjQnhuRThsNVFVQ2diekN3c0lpU2RicmNBRHFqcExIL3Z5M3BCR0pSR0pFS0JSYVphM05rNVRudXU1U1NRbVBzd0hZRCtOMUFLOEZnOEVsdTZZcVVEOXJqVEd2V0d0dmxDVFhkZFArZXdsSVJXbS91b2FDUHpER0dKdElKSmk2QVZJYzB6VzdwUE5JMUhHY3VwYjFsNUtxVnVBVVNFbzRqbk5UQTBZRGNKQW9lZXpQSjhhWXZIZzhubGRVVkxSTVBQRUtOQ3FVUFBaaGpDbEtKQko1eHBnODEzVS84VG9QZ0FOSHlVT1NaSzFkYW94NTJSanpDaStHQXZ5RGtvZXN0Y2RGSXBFeXIzTUFPUFRTZm5VTkpBb2U4QzlLSGdCOGpKSUhBQitqNUFIQXh5aDVBUEF4U2g0QWZJeVNCd0FmbytRQndNY29lUUR3TVVvZUFIeU1rZ2NBSDZQa0FjREhLSGtBOERGS0hnQjhqRXNObzg2Q3dlQ3h4cGpWMVIzNzhSYUNYTDRZU0EyTTVGRm5rVWlrekZxN2RIL25XV3VYVXZCQWFxRGtVUy9HbUx3Nm5QTnlNcklBMkQ5S0h2VlNsNUxQeU1qWTd6a0Frb09TUjczczJ2OTFXVTNIalRGRkJRVUZYeVl4RW9CYVVQS290OXBHODRsRWdsRThrRUlvZWRSYmJVVmVsK2tjQU1sRHlhUGVJcEhJQ2ttZlZuUG9FOWQxUDBsMkhnQTFvK1J4b1BZWnNUT0tCMUlQSlk4REVnZ0U5aW4wZUR4T3lRTXBocExIQVNrc0xDd3l4cXphNDZZdmk0cUthbHgxQThBYmxEd09sTFhXN2pseXo1Tmthem9aZ0Rjb2VSeU0zU1hQZkR5UW1paDVIRERYZFpkS1dtdU0rU29jRGhkNG5RZkF2cmdLSmVydEQzLzRROFlYWDN3eFN0Sm9TVjhuRW9sWEpDVThqZ1dnR296a1VTL2R1blZyOThVWFg3eWpuUVV2U1VjSEFvSCszYnAxYStkbExnRFZvK1JSWnoxNjlEZ3pJeU9qU05LdmpqenlTQTBiTmt5dFc3ZVd0Ylo3UmtaR1VUQVkvSzNYR1FIc2paTEhmblhwMGlVckdBeitKWkZJdkNHcGRkKytmVFZqeGd4ZGUrMjFtamx6cHZyMjdTdEpyWTB4YnpxTzgxaVhMbDJ5UEk0TVlCZmpkUUN2VmUxbzVMcHUybjh1cXRPelo4K09zVmhzaGpHbVYwWkdobTY2NlNZTkdqUklnY0QvSHg4a0VnbE5telpOVHovOXRPTHh1S3kxUytQeCtDWEZ4Y1dyYXJsckFFbkFTQjQxQ29WQ2Y0akg0eEZqVEsramp6NWFMNzc0b2k2NzdMSzlDbDZTQW9HQUJnOGVyQmRmZkZGSEgzMjBqREc5TWpNekk4Rmc4UGNlUlFld0N5V1BmZlRwMDZkcEtCVDZ1N1YybHFTV0F3Y08xUFRwMDNYeXlTZlgrbkVubjN5eXBrK2Zyb0VEQjByUzRjYVkyYUZRNk85OSt2UnBtb3pjQVBhVjlsTVVUTmZzTFJRSy9mZXVjajhsS3l0THQ5OSt1eTY0NEFJWlUvZFBqN1ZXZVhsNWV2enh4eFdOUmlXcDJCaHpjVGdjcnU3S2xRQWFFQ041VkRHTzR3eXgxb1lsblhMY2NjZHA4dVRKdXZEQ0MrdFY4Skprak5IdmYvOTdUWm8wU2NjZWU2d2tkYlhXaGtPaDBCVU5FUnhBelNoNXFHL2Z2aTBjeDVrczZTVkp6YzQ1NXh4Tm5UcFZQLy81encvcWZrODQ0UVJOblRwVlo1OTl0aVExczlaT2RCeG5jcGN1WFE0N0JMRUIxRUhhVDFHayszUk45KzdkdXdjQ2dWbVNmdDYwYVZQZGM4ODlPdlBNTXcvNTQ3enh4aHQ2NUpGSFZGRlJJV1BNWi9GNC9PS2lvcUtpUS81QUFQYkNTRDU5R2NkeGJnZ0VBa3NrL2J4ejU4NmFObTFhZ3hTOEpKMTExbG1hTm0yYVRqamhCRmxyVHdnRUFoODVqbk85R0dnQURTcnRmOERTY1NSL3lpbW5ITkdrU1pOL1NEcGZraTYrK0dMZGNzc3R5c3BxK05jd1JhTlJQZkhFRTVvMWExYlZUYTlXVmxaZXZYejU4czBOL3VCQUdrcWJZcXRKdXBWOE1CanNZNHlaS2FsOWl4WXRkTys5OTJyQWdBRkp6L0h1dSsvcS92dnYxM2ZmZlNkSlpkYmEzRWdra3AvMElJRFBNVjJUUGdMQllQQXVZOHdIa3RxZmNzb3BtajU5dWljRkwwa0RCZ3pRakJremRNb3BwMGpTc2NhWUR4ekh1Vk44VHdLSFZGcU1YbXVURGlQNXJsMjd0c25Nekp3czZUZVNOR1RJRUYxMzNYWEt6UFQrU3RPeFdFemp4NC9YcEVtVHFtNmFGNHZGTGk4dUx0N2daUzdBTDN4YmJIWGw5NUozSEdlQXBHbVNmbmJFRVVmb3dRY2ZWSjgrZmJ5T3RZL0ZpeGZyM252djFlYk5teVhwRzBtWHVxNzdyc2V4UE5HMWE5ZU5QNzR0SXlQamNHdnRqa1FpOGNPZXQyL2N1UEdGcjcvK2VuankwcUd4OFdXeDFZZGZTejRuSnlkejI3WnRvNjIxSXlTWm5qMTdhc3lZTVdyZHVyWFgwV3IwN2JmZmF1VElrU29zTEpSMjdpRTc1dkRERDM5ZzRjS0ZNYSt6ZWFsMTY5Ylh0bW5UNXRZVksxYmtTRnJ2ZFI0MExobGVCL0RhVVVjZGRaOGtyVnUzN242UG94d3lYYnQyUGFheXN2SjFTWU1EZ1lENTR4Ly9xSkVqUjZwNTgrWmVSNnRWOCtiTmRkWlpaeWt6TTdQcWwrNnZkdXpZY2VxUlJ4NDVmLzM2OWVWZTUvTkEwL2J0Mno5OStPR0gvNjVwMDZhbldHdS9iZE9temEzUmFIUmxaV1VsWlk4NjRVa3VuM0VjNSt6TXpNd2lTZjNidEdtajU1NTdUa09IRHQzbnlwR3BLaEFJYU9qUW9YcjIyV2ZWcGswYlNlcWZtWmxaNURqTzJWNW5TNmJtelpzUDdOS2xTNUV4NXJCUFAvMjB2eVI5ODgwM1Q1YVhsNy9kc1dQSE56cDA2REFyT3p2NzRGNlNqTFRRT0g3eXNWOWR1blRKY2h6bnI1TCtKZW1uL2Z2MzE0d1pNeFFNQnIyT2RrQWN4OUdNR1RQVXIxOC9TZnFwcEgrRlFxSEgvYjRoU1ZaVzFvbWRPblY2dTJQSGpwUFhyVnMzcXF5c2JMQ2s3M2Nkam0vY3VQRzU1Y3VYbnhDTlJqOC84Y1FUSSszYXRYdGMvQndETlhNY3gxYk55emRXb1ZEb2VNZHhDaHpIc2IxNjliSlRwMDYxaVVUQytrRWlrYkJUcGt5eHZYcjFzcnUrVmt0Nzl1elowZXZQZVFOcWU5UlJSNDJVMUdMUEc0OC8vdmovMVkvS1BEczd1M1ByMXEydlRXWTRORDYrZXJMeFFEVDJKMTRkeDdsWTB2T1NXclJyMTA1ang0N1ZTU2VkNUhXc1E2NmtwRVIzMzMyMzFxNWRLMG5sa3E1eFhYZldmajZzMFFvR2c3RjRQTDZscHVNWkdSay9pVVFpelNYdFNHSXNORUxlTDVUR0FRbUZRczJzdGVNa1hTTkp2LzcxcnpWaXhBZ2RkcGcvTC9EWXBVc1hUWjgrWFdQR2pOSDgrZk5iU3ZxbjR6aW5aV2RuMzVLZm4xL2hkYjVEelJpVFVWeGNmSXlrSDZvN3ZtdHcwaWdISmtndTV2SWFvV0F3ZUpLa3BaS3V5Y3JLMHNpUkkvWHd3dy83dHVDckhIYllZWHJra1VjMFlzU0lxdXZzWEx0ang0Nmx1ejRmQUtwQnlUY3VKaGdNWG1XTUtiVFdkdW5Rb1lPbVRKbWk4ODgvdjk0YmV6Uld4aGhkY01FRm1qSmxpanAwNkNCSkp4dGpDb1BCNEZWaVpBdnNJKzEvS0JyTG5IenYzcjFiUnFQUnZ4dGpCa25TZWVlZHB6dnV1RU5ObTZidjlxa1ZGUlY2N0xISDlOcHJyMG1TckxYVG16VnI5c2RGaXhadDh6amFRWE1jeDFaV1ZxNnQ2WGlUSmszYXVhN2JWRFZNNXdEWXBUR3NyZ21GUW83ak9KODdqbVA3OWV0bjMzcnJMWS9YdktTV045OTgwL2JyMTY5cTljM25vVkRJOGZwcmRyQjJyYVpwVXRQeERoMDZ6S3p0T0ZBbHBVZXZ5WkRpSTNrVENvVnV0TlkrSmltcmMrZk9HanQyck5xM2IrOTFycFN6WnMwYURSOCtYQ3RYcnBTa3FMWDI5a2drOG95a2xQNEZEalMwVkN5MnBFclZrdS9UcDArcmFEVDZvclgyUEVtNjVKSkxkUFBOTnlkbFk0L0dLaHFONnNrbm45VE1tVE9yYnZyZjdPenNxL1B6OHpkNW1RdndVa29WbXhkU3NlUjc5T2pSTjVGSXpKRDBYeTFidHRUbzBhT1ZrNVBqZGF4R1krSENoYnJ2dnZ1MGJkczJTVnFUU0NSeWk0cUtGbnVkQy9BQ3EydFNTeUFVQ3QyZFNDVGVsL1JmM2JwMTA0d1pNeWo0ZXNySnlkR01HVFBVclZzM1NXb2ZDQVQrSFFxRjdoYmY3MGhES1RONjlVcXFqT1I3OSs3ZE5ocU5UakhHbkc2TTBaVlhYcWxodzRhbHhNWWVqVlVzRnRPRUNSTTBjZUpFV1d0bHJaMmZsWlUxZU1tU0pWekJFV21Ea1UwS0NBYURBNlBSNkRKanpPbXRXclhTMy83Mk4xMS8vZlZKTC9oNTgrYnB5U2VmVkNLUk9PVDNIWTFHWlcxeW53UE56TXpVRFRmY29HZWVlVWF0V3JXU01lYjBhRFM2TEJnTURreHFFTUJEbEx5SGNuSnlNaDNIZWNnWTg3WXhwbTN2M3IwMWMrWk05ZTdkTytsWjFxNWRxd2NlZUVEdDJyVTdvTXNTZi9ycHB6cjMzSE8xYk5teWFvLzM2ZE5IWldWbEJ4dnpnUHppRjcvUXpKa3oxYXRYTHhsajJocGozblljWjB4T1RnNS9Kc0gzbUs3eGFMcW1aOCtlL3hXTHhXWVlZL29HQWdGZGQ5MTFHakpraUNmWGZZL0g0eG82ZEtpS2k0djNlKzZzV2JOMC9QSEg3M1A3K1BIak5XWEtGTDM5OXR0cTBhS0Y1czZkcTQ4KytrajMzWGVmSkNrVUNpa3ZMMC9ISFhmY0lVNWZkNGxFUWkrOTlKSW1USmhROWRmS2h4a1pHWU1LQ2dyKzQxa29vSUV4a3ZGQU1CZzhOeDZQVHpUR0hORzJiVnM5L1BERDZ0Njl1MmQ1L3ZyWHY2cTR1Rmc1T1RtNjg4NDc5em4relRmZjZQYmJiMWZidG0xMTFGRkhWWHNmQ3hZczBJQUJBOVNpeGM0cjVIN3d3UWZhc3FYR2l5aDZJaEFJNk9xcnIxWW9GTkk5OTl5ajlldlg5NHZGWWtYQllQREtTQ1R5dXRmNWdJYkFkRTBTZGVyVUtkdHhuSEhHbU5ja0hmR3JYLzFLTTJmTzlMVGdwMDZkcXJ5OFBBMGZQbHdmZmZTUnBreVpvalp0MnFodDI3WnEyN2F0Tm16WW9EdnV1RVB0MnJYVCtQSGoxYXhaczMzdUl4d09xNnlzVEJkZmZMR2tuVTk0TGxxMFNDZWNjSUpXcjE2dDFhdFhTOW81SlZUMS91clZxNnVXT0NaZDkrN2ROV1BHRFAzeWw3K1VNYWFWTWVZMXgzSEdkZXJVS2R1VFFBQWFUckl1YStBNFRpZkhjY0pWRzN0TW56N2Q4NDA5SmsyYVpCM0hzYSsrK3FxMTF0cjgvSHpicDA4ZmU5Tk5OOWtOR3piWWlSTW4ybDY5ZXRtNzdyckxWbFJVMUhnL3c0Y1B0NDdqN0g3Ly9mZmZyN3JFUUszL1pzK2UzZUQveDlva0VnazdmZnIwUFRja0NUdU8wNm1odnhjQUpGRXlTajRZRE9ZNmpsUHVPSTQ5OTl4ejdZb1ZLend0dHlvVEpreXdMN3p3d2w2M0ZSY1gyMU5QUGRYMjZOSERPbzVqSjA2Y1dPdDlyRjY5ZXZlNVZXNjQ0UVo3NDQwMzduV2U0emgyMWFwVmh5ejdvVlJTVW1MUFBmZmNxcUl2RHdhRHVRMzUvUUFrRTNQeURTZ1VDaldUOUpTMTltcEpPdU9NTTNUUFBmZW9lZlBtSGlmYmFkaXdZYnZmM3JScGs5NTc3ejNObVROSDI3ZHZWeWdVVWtsSmlaNTc3am10V0xGQ1BYdjJWTmV1WGRXeFk4ZTlsblkrOTl4enlzek1WRFFhbFNTdFdMRkNpeGN2MXZqeDQ1UCsvemxRSjUxMGtxWlBuNjZISG5wSTgrYk5hMkdNbVI0TUJnY0VBb0didytId2RxL3pBUWVEa205QTF0clhKQTJVcEZHalJ1bTg4ODVMbWV1K2I5MjZWUjkvL0xGYzExVkJRWUhXckZtalVDaWs4ODQ3VCtQR2pWTWdFRkJtWnFhV0xGbWl4WXNYYS9yMDZSbzdkcXd5TXpOMTlORkg2L0xMTDlleHh4NnJ1WFBuNnBwcnJ0SHp6ejh2YWVjS2xsTlBQZFdUWmFBSG8zbno1bnJvb1lmVXExY3ZQZmpnZ3pMR0RMWFdIaWZwZEsrekFRZURrazlUK2ZuNXlzL1AxMGtubmFTNzc3NWJuVHQzM212NVp0V1N4NXljbk4yWFZkaTJiWnRXcmx5cDB0SlNuWHJxcVZxOGVMSDY5ZXVuTTg0NFkzZkpuM3p5eWZyTFgvN2l4WC9wa0xCN3YyQnI0SzZwdlBzOWlwT0tDbDNYbmVOMUNOUmRhZ3dyUGRTUTYrUkRvVkN6UkNMeHBERm1xQ1Q5NWplLzBZZ1JJMUptdW1iMTZ0VzY4TUlMNi8xeDc3enpqbjd5azU4b0dvM3ErKysvMTlhdFczWGhoUmNxSEE3cjRZY2ZWbDVlWHAzdkt4d08xL3Z4RzhMMzMzK3ZNV1BHNk8yMzM2NjY2WGxKVjRxQjBENjh2Z1FJNmlmdHYxakplREZVTUJqTU5jWThLNm5GTWNjY283Rmp4K3JFRTA5c3FJZXJzOHJLU3ExZHUzUHpvWGc4cmtBZ3NIczY2Y0lMTDlSVFR6MmxkdTNhN2ZOeDdkdTMzMnZVWC9YTElod09hOU9tVFNvdkw5L25ZMnE2UHk5ZkhGVmx4WW9WR2o1OGVOWG5ZcHUxOXRwSUpESXpHQXdPTk1iMDh6cGZDaGt0VWZKb1pKSzhoTEt3YWdubHRHblRQRjlDV1NVZWo5dFJvMGJaUng5OWRQZHRWYXRoNHZHNHZmMzIyMnZkaldyVnFsVjdyYTZwVGlxdXJra2tFbmJhdEdsN0xxRXNaQWxselJyRExtcllGeStHU2hMWGRVdkx5OHY3U2hvWGk4WDArT09QNjdiYmJ0UFdyVnM5elZWWldha1JJMFpvd1lJRjZ0bXo1ejdIZCt6WW9aWXRXMnJreUpHNitlYWJ0V0hEQmc5U0hucGJ0MjdWLy96UC8ranh4eDlYTEJhVHBISGw1ZVY5WGRjdDlUb2JjQ2hSOGtsVVdscTZ3M1hkVzYyMTUxbHJONzMvL3Z2S3pjMVZVVkdSSjNtMmJObWlQLzNwVHlvb0tOQ3p6ejY3K3duV2VEd3VTVExHcUduVHBobzFhcFFtVEppZ1ZhdFc2YUtMTHRMY3VYTTl5WHVvUkNJUjVlYm02dC8vL3Jlc3Rac2tuZXU2N3EybHBhVTd2TTRHSEdxVXZBY2lrY2pybVptWjNhMjFpOWF2WDY5cnJybEcvL2pIUHhya0VyODEyYmh4b3dZTkdxUm9OS3BwMDZhcFM1Y3VDb2ZEK3VLTEx6Ujc5bXhKMm4wZEdrbnEwYU9IWnM2Y3FRRURCbWpFaUJFMVhtMHlsU1VTQ2Izd3dndTY5dHBydFg3OWVrbjZNRE16czd2cnV2L3lPaHZRVUZnNTRKR0Nnb0wvNU9UazVKU1hsOStYU0NUdUdUOSt2Q2tzTE5TWU1XUDAwNS8rdE1FZnYzWHIxcnIxMWx1Vms1T2pKazJhU0pMdXV1c3ViZDY4V1ptWm1SbzBhSkJhdFdxMTE4YzBhOVpNOTk1N3IzNzN1OStwYTlldURaN3hVTnE0Y2FOR2pScWxwVXVYU3BJMXhqelVva1dMK3hjdVhCanpPaHZRa05MK1dmSlUyQmxxMXlZV1U0MHhiVnUxYXFVeFk4WjQ4bUlpdTNQM0pCbGo2dldpcmNyS1NxMVpzNmJhU3hCWFdiMTZ0ZHExYTdmN0Ywb3lmZlRSUnhvMWFwUTJiZG9rYSsxNlNaZEdJcEYza2g2a2tVdUZueFhVSDlNMUtTQVNpU3pJeXNycVpxMmR2Mm5USmwxLy9mVjY1cGxucXA0UVRCcGp6RjdMS091cVNaTW10UmE4dEhPcFpMSUxQaGFMNmVtbm45YjExMSt2VFpzMlNkTGJXVmxaM1NoNHBCTktQa1VzV2JKa2ZTUVNPY01ZYzdlMU52N1NTeS9wMm11djFicDE2N3lPMWlpdFc3ZE8xMXh6alNaT25DaEpjV1BNM2E3ci9wYjlYWkZ1S1BuVWtnaUh3Mk1EZ2NDdkpQMW4yYkpseXMzTjFjS0ZDNzNPMWFnc1hMaFF1Ym01VlR0ZHJVa2tFcjhNaDhOakpTWHZtVzBnUlZEeUthaXdzSEJSZG5aMmQyUE1hOXUyYmROdHQ5Mm14eDU3YlBlVkhsRzlhRFNxUng5OVZMZmRkbHZWaGlUL201MmRIU3dxS2xyc2RUYkFLNVI4aXNyUHo5OFVEb2ZQdDliZUpDazZjK1pNRFJreVJHdldyUEU2V2tvcUt5dlRrQ0ZEOU05Ly9sT1NvcEp1ZEYzM2d2ejgvRTBlUndNOFJjbW5OaHVKUko0Mnh2U1JWTHB5NVVwZGV1bWxldXV0dDd6T2xWTGVmUE5OWFhiWlpWcTVjcVVrbFFZQ2dWKzRydnVNSkY2Q2o3Ukh5VGNDNFhEWWJkcTBxV090bmI1OSszYU5IRGxTOTk5L3Z5b3FLcnlPNXFtS2lncmRmLy85R2pWcWxMWnYzeTVKMDVvMmJlb1VGaFpHdk00R3BBcEt2cEZZdEdqUnRrZ2tjcG1rcXlSVnZQNzY2eG84ZUxCS1M5UHpVaXVscGFVYVBIaXdYbi85ZFVuYUx1a3ExM1VITDFxMHlKdmR3WUVVUmNrM0x0WjEzWmVzdFQwa2ZieHExU29OSGp4WXI3enl5bzgzdS9BdGE2M3k4dkkwZVBCZ3JWcTFTcEkrbHRURGRkMlh4UFFNc0E5S3ZoR0tSQ0lyc3JPemUwbDZMaHFONnFHSEh0TGRkOSt0Nzc3N3p1dG9EZXE3Nzc3VDhPSEQ5ZkRERDFldE5IbzJPenU3bCt1Nm4zaWREVWhWbEh3amxaK2ZYK0c2N2pCSkYwc3FuejkvdmdZTkdxU1NraEt2b3pXSWtwSVNEUm8wU0FzV0xKQ2tjbVBNUmE3ci9qRS9Qeis5bjVnQTlvT1NiK1JjMTUyVmtaRVJsRlM0ZHUxYVhYWFZWWm82ZGFwdnBtOFNpWVNtVHAycUs2KzhzbXJucG9LTWpJeGdPQnllN1hVMm9ER2c1SDJnb0tEZ3l4MDdkdlExeHZ3MUZvdnBpU2VlMEMyMzNLSXRXN1o0SGUyZ2JObXlSYmZlZXF1ZWVPSUp4ZU54V1dzZjM3RmpSNytDZ29JdnZjNEdOQmFVdkUrVWxKUkV3K0h3YlpMT2tmUi9IMzc0b1hKemMrVzZydGZSRG9qcnVzck56ZFdISDM0b1NmOW5qRGs3RW9uY1hsSlN3c3QrZ1hxZzVIM0dkZDA1c1Zpc3U2UVBObXpZb0dIRGh1bjU1NTlQNm9Za0J5T1JTT2o1NTUvWHNHSERxcllhL0hjc0Z1c2VEb2ZmOERvYjBCaFI4ajVVWEZ6OFZjdVdMUWRZYXg5TUpCSjJ3b1FKdXU2NjY3Ung0MGF2bzlYcTIyKy8xWFhYWGFjSkV5Wm8xeWJuRDdSczJmSzA0dUxpcjd6T0JqUldsTHhQTFZ5NE1CYUpSTzZWTkZEU040V0ZoYnJra2t1MGVIRnFYcXRyOGVMRnlzM05WV0Zob1NTdE04YWNGb2xFUnJOekUzQndLSG1mYzEzMzNWZ3MxazNTdk0yYk4rdkdHMi9VVTA4OWxmUU5TV29TaThYMDVKTlA2c1liYjlUbXpac2xhZDZ1NlpuM3ZNNEcrQUVsbndhS2k0czN1SzU3cHFTN0pNVW5UWnFrb1VPSDZ1dXZ2L1kwMTlkZmY2MnJyNzVha3lkUGxxU1lwRHRkMXoyenVMaDRnNmZCQUIraDVOTkh3blhkUjYyMS9TV1ZMVisrWElNR0RkSzc3NzdyU1poMzNubEh1Ym01K3Zqamp5V3BURkovMTNVZkV4dDdBSWNVSlo5bUlwRklmbVZsWlZEU3E5dTJiZE1kZDl5aFAvLzV6MG5ia0NRYWpXcnMyTEc2ODg0N3F5N0Q4RXBsWldYUWRkMlBraElBU0RPVWZCcGF2bno1WnRkMUw1UjBnNlRvckZtemRNVVZWNmlzckt4Qkg3ZXNyRXhYWEhHRlpzK2VMVWs3akRIWHU2NzcrK1hMbDI5dTBBY0cwaGdsbjc2czY3cC9TeVFTdlkweG4zMzIyV2U2OU5KTDljWWJEYk1jZmM2Y09icjAwa3YxMldlZnlSanpXU0tSK0VVNEhCNHZyaHdKTkNoS1BzMFZGUlVWL2ZERER5RkpVeW9xS25UdnZmZHE5T2pSVlp0d0hMVHQyN2RyOU9qUkdqMTZ0Q29xS21TTW1mekREeitFaW9xS2lnN0pBd0NvRlNVUGxaU1VmT2U2N3VYR21DR1N0cytaTTBlWFhYYVpQdi84ODRPNjM4OCsrMHlYWFhhWjVzeVpJMG5mVzJ1dkNJZkRWNVNVbFBqN21zaEFDcUhrc1ZzNEhKNWtqQWxKS2k0cks5UGxsMSt1bDE5K3VkNVh0TFRXNnVXWFg5NXpuci9ZR05NakVvbE1ib2pjQUdwR3lXTXY0WEQ0MCt6czdGOVlhLzhlalViMXlDT1BhUGp3NGRxMnJXNjc2bTNidGsxMzNYV1hIbm5rRVVXalVWbHIvNTZkbmYyTGNEajhhUU5IQjFBTlNoNzd5TS9QcjRoRUluK3kxdjVCVXZtQ0JRczBhTkNncWpYdE5mcjQ0NDgxYU5BZ3ZmUE9PNUswMVZyNyswZ2s4aWMyOWdDOFE4bWpScEZJNU9WWUxOYmRXcnYwNjYrLzFsVlhYYVVwVTZic2MwWExSQ0toeVpNbjY2cXJycXA2RmUyU1dDd1dqRVFpZVo0RUI3QWJKWTlhRlJjWHI0cEdvLzBsL1NVZWoydmN1SEc2NVpaYnFxNHpvODJiTit1V1cyN1JrMDgrcVhnOExrbVBHV1A2RnhjWHIvSXlONENkak5jQnZPWTRqcFVrMTNYVC9uT3hQejE2OURnemtVaE1rdFQ2eUNPUDFQbm5uNjlYWG5tbDZoTEdHNjIxbDBjaWtiYzhqb2tHd3M5SzQ4UklIblZXV0ZqNFpqd2U3eTdwL1crLy9WYlBQZmVjTm03Y0tHdnRRbXR0TndvZVNEMlVQT3BsMmJKbGE0OC8vdmpUSk4wdmFidWsrenAxNmpRd0VvbDRlMGxMQUtpTzR6aTI2czlRMUErZnUvVEMxN3R4WWlRUEFENUd5UU9BajFIeUFPQmpsRHdBK0JnbER3QStSc2tEZ0k5UjhnRGdZNVE4QVBnWUpROEFQcGJwZFFBa2wrTTRpUjA3ZG54WjNiSHM3T3lPcnV2eWl4L3dFVW8relZocm95VWxKWjJxT3hZTUJuOUlkaDRBRFl1U1R6UEdtS3lUVGpxcDJpMmVqREZaeWM0RG9HRlI4bW5HV2h0ZHNXTEZ5ZFVkWXlRUCtBOGxuMmFNTVZsZHVuUXByZWxZc3ZNQWFGaVVmSm9wTFMwOXE3eTh2TnJOUFZxMmJQbmJaT2NCMExBbytUVFF2SG56cmgwN2RueXp1bU5ObWpScFYxbFp1ZmJIdHk5ZnZ2eVloazhHb0tGUjhtbmcrKysvTDY0cTdkYXRXdytOeCtQck4yL2UvQzlKbVk3alZGTG9nSDlSOHVtbDdkRkhILzNJNnRXckw5L3p4aC9QMFcvY3VQRnY2OWV2ZnlLNTBRQTBCRW8rZlJ6UnVYUG5WN2R0Mi9idU1jY2M4L2czMzN6enMwMmJOcjBwU1RXdG13ZlErRkh5YWFCcDA2YTlqai8rK05sYnQyNTk0ei8vK2M4TjJkblpuWDcyczUrTmF0ZXUzUVBXMnNxdVhidHVsSlNRWkl3eEdjYVlKa1ZGUlNkSVd1ZHhkQUFIaVpKUEF4VVZGWitzV2JQbVQrWGw1VzlJMG80ZE96NHJLeXNidk1jcFJqdXZZMVIxU1FNcktaYmttQUFhQUNXZkhyWlZGWHdOcktUNHJuOEFmSVNMVVFHQWoxSHlBT0JqbER3QStCZ2xEd0ErUnNrRGdJOVI4Z0RnWTVROEFQZ1lKUThBUGtiSkE0Q1BVZklBNEdPVVBBRDRHQ1VQQUQ1R3lRT0FqMUh5QU9CamxEd0ErQmdsRHdBK1Jza0RnSTlSOGdEZ1k1UThBUGdZSlE4QVBrYkpBNENQVWZJQTRHT1VQQUQ0R0NVUEFENUd5UU9BajFIeUFPQmptVjRIUU9QUXRXdlhZekl6TTBkV2Q4eHhuQWw3dmgrTHhjWVVGeGQvbFp4a0FHcER5YU5PT25mdXZLNjB0UFIzeHBpMjFSd2VWdldHdFhaOTU4NmRyeTh1TGs1aU9nQTFZYm9HZFRKNzl1eDRJQkI0dFE2bnZqSjc5dXg0Z3djQ1VDZVVQT29za1VqazFlRzB1cHdESUVtWXJrR2RCUUtCOXhPSnhDWmpUS3NhVHZtL3d3OC8vUDJraGtLRENBYUR4eHBqVmxkM3pIRWN1K2Y3MXRyaklwRklXVktDb2Q0WXlhUE93dUZ3cFRIbXRWcE9lVzNod29XeHBBVkNnNGxFSW1YVzJxWDdPODlhdTVTQ1QyMlVQT3JGR0ZQamRFd2dFR0NxeGtkcSsxcnZjYzdMeWNpQ0EwZkpvMTYyYnQyNlFGSjVOWWZLdDJ6WjhrNnk4NkRoMUtYa016SXkrTVdlNGloNTFFdHBhZWtPYSsyY2FnNzlxN1MwZEVmU0E2SEJoTVBoTHlRdHErbTRNYWFvb0tEZ3l5Ukd3Z0dnNUZGdk5ZendHTkg1VUcyaitUcXV0b0xIS0huVW16Rm1ycVR0ZTl5MDNSZ3p6NnM4YURpMUZYbGRwblBnUFVvZTlSWU9oN2RMZXF2cWZXUE1tN3R1Zzg5RUlwRVZrajZ0NXRBbnJ1dCtrdXc4cUQ5S0hnZkVXcnQ3Rk1lZjdiNjN6OWVYVVh6alFjbmpnR1JsWmIxUjlYYXpaczNlcU8xY05HN1ZMWTJOeCtPVWZDTkJ5ZU9BTEZteXBGelNIRW4vV3JSbzBUYXY4NkRoRkJZV0ZobGpWdTF4MDVkRlJVVTFycnBCYXFIa2NURHkrTE05TGRnOXArZTBjL3JHMW5ReVVndlhydkZJTUJoY1lvenA1WFdPZzJXdGxlTTRFNzNPY2FDc3RRc2prY2lwWHVkb0JJc0RPSXdBQUFOVFNVUkJWUElrM1M0eEg5L1lNSkwzaUI4SzNnK01NVGxlWjJnTVhOZGRLbW10TWVhcmNEaGM0SFVlMUIwamVZK0Z3Mkd2STZTdFVDamtkWVRHSkdHTWVTV1JTRmhKQ2EvRG9PNG9lUUIxa2tna1hqYkdNQmZmeUZEeUFPcWtVNmRPaXlUSmRWMnZvNkFlS0hrQWRjSzJqbzBUVDd3Q2dJOVI4Z0RnWTVROEFQZ1lKUThBUGtiSkE0Q1BzYm9HOWJKeDQwYjk5cmUvVlNLeDgvVXdwNTEybWg1OTlGR1BVd0dvQ1NONTFNdThlZk4yRjd3a2ZmREJCOXErbmYxQ2dGUkZ5YU5lM25wcjU0WlE3ZHUzbHlSRm8xRzkrKzY3WGtZQ1VBdEtIblZXVmxhbVR6N1p1ZVBiT2VlY280eU1ERW5TM0xsenZZd0ZvQmFVUE9yc3pUZmYzUDMyd0lFRDFiMTdkMG5TMHFWTHRXblRKcTlpQWFnRlQ3enU0ampPZlY1blNIVlZJL2IyN2R1cmZmdjI2dCsvdjhMaHNPTHh1QllzV0tDTExyckk0NFFBZm95U2w3NlRkSmlrMFY0SFNXWExseS9YVjE5OUpVbnEyN2V2SktsZnYzNGFOMjZjcEoyL0FDaDVJUFZROGxLdXBCNGVQRzZqK3FXeTUxUk4vLzc5SlVrZE9uUlF1M2J0dEhidFdoVVhGMnZkdW5VNjZxaWp2SW9Jb0JwcFgvS3U2ODdSemcycGs4cHhuRVpUOHZGNFhQUG56NWNrWldabTZyREREdFBLbFNzbFNaMDdkOWJhdFd0bHJkVzhlZk0wWk1nUUQ1TUMrTEcwTDNuczMwY2ZmYVRObXpkTGttS3htQzYvL1BKcXo1czdkeTRsRDZRWVZ0ZGd2L2FjcXFuTjU1OS9yaSsvL0xLQjB3Q29EMG9ldGFxb3FORDc3Nzh2U1FvRUFwby9mNzdDNGZCZS84NCsrK3pkNTdObUhrZ3RsRHhxdFhEaFFsVlVWRWlTZ3NHZ1dyVnF0Yzg1di83MXIzZS9QVy9ldktSbEE3Qi9sRHhxVlhVWkEwazYvZlRUcXoybmQrL2VhdG15cFNUcHE2Kyswc2NmZjV5VWJBRDJqeWRlVWF1bm5ucHF2K2RrWm1icXZmZmVTMElhQVBYRlNCNEFmSXlTQndBZm8rUUJ3TWNvZVFEd01Vb2VBSHlNa2djQUg2UGtBY0RIV0NmdnNWQW81SFVFQUQ3R1NONGoxdHFGWG1jQVh3Y0FBQUFBQUFBQUFBQUFBQUFBQUFBQUFBQUFBQUFBQUFBQUFBQUFBQUFBQUFBQUFBQUFBQUFBQUFBQUFBQUFBQUFBQUFBQUFBQUFBQUFBQUFBQUFBQUFBQUFBQUFBQUFBQUFBQUFBQUFBQUFBQUFBQUFBQUFBQUFBQUFBQUFBQUFBQUFBQUFBQUFBQUFBQUFBQUFBQUFBQUFBQUFBQUFBQUFBQUFBQUFBQUFBQUFBQUFBQUFCcU4vd2Y3SXlwdGdDd2FRZ0FBQUFCSlJVNUVya0pnZ2c9PSIsCiAgICJUeXBlIiA6ICJmbG93Igp9Cg=="/>
    </extobj>
    <extobj name="ECB019B1-382A-4266-B25C-5B523AA43C14-8">
      <extobjdata type="ECB019B1-382A-4266-B25C-5B523AA43C14" data="ewogICAiRmlsZUlkIiA6ICI2NzA3OTA4Mzk2OSIsCiAgICJHcm91cElkIiA6ICI1MTEzNjIyNzAiLAogICAiSW1hZ2UiIDogImlWQk9SdzBLR2dvQUFBQU5TVWhFVWdBQUFRNEFBQUVtQ0FZQUFBQ1RUbjcrQUFBQUNYQklXWE1BQUFzVEFBQUxFd0VBbXB3WUFBQUtzMGxFUVZSNG5PM2QzVzlWWmI3QThkL2FRSlY2VWFMaWhIU0VPYlltSkNpbXUrTVl2RURRR3hJVEwwencxdmlTekkzL2dBbUpGL0lYbUtpWm1IQXpkektRT0Zvb0w5V2FvR1l3dXgyYldNNUZtWnh5ckFITmtJS3hnaTE3emNXQkRZVzI5Sms1N05YRitud1NRcCsxbjR0ZlNQTmxyYlhmSWdBQUFBQUFBQUFBQUFBQUFBQUFBQUFBQUFBQUFBQUFBQUFBQUFBQUFBQUFBQUFBQUFBQUFBQUFBQUFBQUFBQUFBQUFnQVhWNi9XOFhxL25SYzlCK2RTS0hnQW9IK0VBa2drSGtFdzRnR1RDQVNRVERpQ1pjQURKaEFOSUpoeEFNdUVBa2drSGtFdzRnR1RDQVNRVERpQ1pjQURKaEFOSUpoeEFNdUVBa2drSGtFdzRnR1RDQVNRVERpQlpWdlFBdE1mV3JWdC91M3IxNmowM0hmN2oxYi8vZE9QQnVibTV2V05qWTkrMVp6TEtTRGdxWXZmdTNhc21KaWFtc2l6N3pWTDc4ancvMTl2YjI3MS8vLzRyN1pxTjhsbFY5QUMweC9qNGVON2QzZDBURWIrL3pkWS9EdzBOZmRLT21TZ3Y5emdxcE5sc0hsakd0dVhzb2VLRW8wSnF0ZHJuZVo2ZlgyTExQN3U2dWo1djIwQ1VsbkJVU0tQUm1NMnk3S01sdG53MFBEdzgxN2FCS0MzaHFKZ3N5eGE5RktuVmFpNVRXQmJocUpnTEZ5NGNqNGlMQ3p4MGNYcDZlcWpkODFCT3dsRXhFeE1UbC9NOFgraFprNDhuSmlZdXQzMGdTa2s0S21pUnl4V1hLU3liY0ZSUWxtV0RFVEZ6dzZHWkxNdU9GRFVQNVNNY0ZkUm9OR1lpNHZDMWRaWmxoNjRlZzJVUmpvcks4N3gxYWJMTUY0WkJpM0JVVkVkSHg4QzFuenM3T3dlVzJndlFVcS9YUDY3WDYzOHRlZzdLWjNYUkExQ29BMW1XNVVVUFFmbDRXLzBkMXRmWDk3Y3N5LzVROUJ4bGxlZjU4T2pvNk02aTUyQSs5emp1TU5INHoyUlp0cVBvR2JpVlM1VTJhVFFhUlk5UU92MzkvVVdQd0NLY2NRREpoQU5JSmh4QU11RUFrZ2tIa0V3NGdHVENBU1FUamdvNmNPQkE5UGYzei92ei92dnZGejBXSlNJY0ZmVEpKN2QrY3VEaHc0Y1gyQWtMRTQ2S09YUG1USXlOalVWRXhLcFYxNy9JYjJwcUtyNzU1cHVpeHFKa2hLTmlCZ2F1Zi9SR2IyOXZQUERBQXdzK0Jrc1JqZ3JKOHp3T0hUclVXdmYxOWNYamp6L2VXaDg3ZGl4bVoyZUxHSTJTRVk0S0dSa1ppZSsvLzc2MTNybHpaMnpmdnIyMXZuanhZcHc0Y2FLSTBTZ1o0YWlRRzIrS2RuVjFSYjFlajJlZWVTWnF0ZXUvQmk1WFdBN2hxSWhMbHk3RjhlUEhXK3Z0MjdkSHJWYUxkZXZXUlY5ZlgrdjRGMTk4RVJjdkx2UkZiM0NkY0ZURVo1OTlGak16MTc4QlllZk9uUXYrL091dnY4YXhZOGZhT2h2bEl4d1ZjZU5seXRxMWEyUGJ0bTJ0OVk0ZE8rYnRkYm5DN1FoSEJmejQ0NDl4OHVUSjF2cnBwNStPam82TzFuckRoZzJ4ZWZQbTFucHNiQ3ltcHFiYU9pUGw0cU1ESytEUW9VUFJiRFpiNjZHaG9TVS9saS9QOHpoOCtIQzgvdnJyN1JpUEVuTEdVUUgvenFYSGphLzNnSnM1NDdqTG5UcDFLazZmUHQxYTMzZmZmZkhnZ3c4dXVQZUhIMzZJWDM3NUpTSWlKaWNuNDl0dnY0MHRXN2EwWlU3S1JUanVjamUvb2UyMTExNkxsMTkrZWNHOTc3NzdidXpidDYrMUhoZ1lFQTRXNUZMbExqWTNOeGVEZzRQempqMzc3TE9MN24vdXVlZm1yWThjT1JKWHJseTVJN05SYnNKeEZ6dHg0a1JNVDArMzFyMjl2Zkh3d3c4dnVuL3o1czNSM2QzZFdrOVBUOGVYWDM1NVIyZWtuSVRqTG5ielRkR2x6amF1dWZtc3cyczZXSWp2anIzRDZ2VjZIdUdiM1A0ZDE1NHlIaGtaOFh1NndqampBSklKQjVCTU9JQmt3Z0VrRXc0Z21YQUF5WVFEU09hOUttMnkxTnZZb1d5Y2NkeGhlWjRQRnoxRG1mbjNneFdtWHEvbjExN1pDaW1jY1FESmhBTklKaHhBTXVFQWtna0hrRXc0Z0dUQ0FTUVREaUNaY0FESmhBTklKaHhBTXVFQWtna0hrRXc0Z0dUQ0FTUVREaUNaY0FESmZDZG5SV3pkdXZXM3ExZXYzblBUNFQ5ZS9mdFBOeDZjbTV2Yk96WTI5bDE3SnFPTWhLTWlkdS9ldldwaVltSXF5N0xmTExVdnovTnp2YjI5M2Z2Mzc3L1NydGtvbjFWRkQwQjdqSStQNTkzZDNUMFI4ZnZiYlAzejBORFFKKzJZaWZKeWo2TkNtczNtZ1dWc1c4NGVLazQ0S3FSV3EzMmU1L241SmJiOHM2dXI2L08yRFVScENVZUZOQnFOMlN6TFBscGl5MGZEdzhOemJSdUkwaEtPaXNteWJORkxrVnF0NWpLRlpSR09pcmx3NGNMeGlMaTR3RU1YcDZlbmg5bzlEK1VrSEJVek1URnhPYy96aFo0MStYaGlZdUp5MndlaWxJU2pnaGE1WEhHWndySUpSd1ZsV1RZWUVUTTNISnJKc3V4SVVmTlFQc0pSUVkxR1l5WWlEbDliWjFsMjZPb3hXQmJocUtnOHoxdVhKc3Q4WVJpMENFZEZkWFIwREZ6N3ViT3pjMkNwdlFBdDlYcjk0M3E5L3RlaTU2QjhWaGM5QUlVNmtHVlpYdlFRbEkrMzFkOUJmWDE5Zjh1eTdBOUZ6MUZtZVo0UGo0Nk83aXg2RHVaemorTU9FbzMvWEpabE80cWVnVnU1VkdtRFJxTlI5QWlsMU4vZlgvUUlMTUlaQjVCTU9JQmt3Z0VrRXc0Z21YQUF5WVFEU09icDJJcFk3S25OTE10aTdkcTFzWDc5K25qc3NjZmkrZWVmajZlZWVxck4wMUUyd2xGeGVaN0h6TXhNVEU1T3h1VGtaQXdNRE1TdVhidmk3YmZmamxyTkNTa0w4NXRSUVd2V3JJbE5temJGcGsyYll2MzY5WkZsODk5NU1EZzRHQjkrK0dGQjAxRUd3bEZCR3pkdWpJTUhEOGJCZ3dkamNIQXdqaDQ5R3J0MjdacTM1OU5QUHkxb09zcEFPSWo3Nzc4LzNuenp6WG5ITGwyNlZOQTBsSUZ3RUJFUlAvMzAwN3kxRzZRc1JUaUlxYW1wZU91dHQxcnJSeDk5TkY1NTVaVUNKMktsODZ4S0JaMDVjeVplZlBIRmlQaS9TNUp6NTg1RlJNUTk5OXdUTDd6d1Fyenh4aHZSMmRsWjVJaXNjTUpSUWJPenN6RTVPWG5MOFo2ZW5uamtrVWZpM252dkxXQXF5a1E0YUJrZkg0L3g4ZkU0ZXZSb3ZQZmVlOUhSMFZIMFNLeFE3bkZVVUU5UFR6UWFqV2cwR3ZIVlYxL0Z2bjM3WXN1V0xhM0hSMGRINDRNUFBpaHdRbFk2NGFpNGpvNk9lT0tKSitLZGQ5NlpkNFp4NUlndmRtTnh3a0ZFUkt4YnR5NDJiTmpRV2wrN1lRb0xFUTRpSXVMbm4zK09zMmZQdHRaZFhWMEZUc05LSnh6RStmUG5ZOCtlUFhINTh1WFdzU2VmZkxMQWlWanBQS3RTUVRlK2ptTjJkamJPbmowYnpXYXo5ZmlhTld2aTFWZGZMV284U2tBNEttaXgxM0ZFUkhSMmRzYmV2WHVqcDZlbnpWTlJKc0pSY2RjK3lHZmp4bzJ4YmR1MmVPbWxsK0toaHg0cWVpeFdPT0dvQ0Y4S3hmOG5OMGVCWk1JQkpCTU9JSmx3QU1tRUEwZ21IRUF5NFFDU2VSMUhHeXoyTFdwUVZzNDQ3cUE4ejRlTG5xSHMvQnZDQ2xPdjEvTjZ2WjRYUFFmbDQ0d0RTQ1ljUURMaEFKSUpCNUJNT0lCa3dnRWtFdzRnbVhBQXlZUURTQ1ljUURMaEFKSUpCNUJNT0lCa3dnRWtFdzRnbVhBQXlZUURTQ1ljUURMaEFKSUpCNUJNT0lCa3dnRWt5NG9lZ1BibzYrdmJsR1haL3l4bmI1N252eHNkSFoyOHd5TlJZczQ0S21KMGRIUXl6L09UdDl1WDUvbEowZUIyaEtOQ3NpdzdzSXc5ZjJuSExKU2JjRlRJY3NLeGF0V3EyKzRCNGFpUVJxTnhPaUsrV2V6eExNdisvdlhYWC8rampTTlJVc0pSTVV1ZGRUU2JUV2NiTEl0d1ZNeFNjVmpPcFF4RUNFZmxqSTZPamtmRWZ5L3cwS21Sa1pGVDdaNkhjaEtPYXJybHpNTFpCaW1FbzRKcXRkb3RrYmh5NVlwd3NHeGVPVnBOV1g5Ly8razh6Ly9yNnZvZkl5TWp2UkdSRnprVTVlR01vNXJ5UE05dlBNTTRFS0pCQXVHb3JsWTQzTjhBbHF0V3I5ZS82Ky92Lzkvd0h3aUpWaGM5QUlWcFpsbDJzTmxzNWhIUkxIb1l5a1U0S3F6WmJQNGx5ekwzTmtnbUhCWFcyOXY3UlVURXlNaEkwYU1BQUFBQUFBQUFBQUFBQUFBQUFBQUFBQUFBQUFBQUFBQUFBQUFBQUFBQUFBQUFBQUFBQUFBQUFBQUFBQUFBQUFBQUFBQUFBQUFBQUFBQUFBQUFsTkMvQU1IUWgySEU2OWE3QUFBQUFFbEZUa1N1UW1DQyIsCiAgICJUeXBlIiA6ICJmbG93Igp9Cg=="/>
    </extobj>
  </extobjs>
</s:customData>
</file>

<file path=customXml/itemProps2.xml><?xml version="1.0" encoding="utf-8"?>
<ds:datastoreItem xmlns:ds="http://schemas.openxmlformats.org/officeDocument/2006/customXml" ds:itemID="s:customData">
  <ds:schemaRefs>
    <ds:schemaRef ds:uri="http://www.wps.cn/officeDocument/2013/wpsCustomData"/>
  </ds:schemaRefs>
</ds:datastoreItem>
</file>

<file path=docProps/app.xml><?xml version="1.0" encoding="utf-8"?>
<Properties xmlns="http://schemas.openxmlformats.org/officeDocument/2006/extended-properties" xmlns:vt="http://schemas.openxmlformats.org/officeDocument/2006/docPropsVTypes">
  <TotalTime>0</TotalTime>
  <Words>1175</Words>
  <Application>WPS 演示</Application>
  <PresentationFormat>On-screen Show (4:3)</PresentationFormat>
  <Paragraphs>163</Paragraphs>
  <Slides>15</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15</vt:i4>
      </vt:variant>
    </vt:vector>
  </HeadingPairs>
  <TitlesOfParts>
    <vt:vector size="26" baseType="lpstr">
      <vt:lpstr>Arial</vt:lpstr>
      <vt:lpstr>宋体</vt:lpstr>
      <vt:lpstr>Wingdings</vt:lpstr>
      <vt:lpstr>微软雅黑</vt:lpstr>
      <vt:lpstr>Noteworthy Bold</vt:lpstr>
      <vt:lpstr>Anonymous</vt:lpstr>
      <vt:lpstr>萝莉体 第二版</vt:lpstr>
      <vt:lpstr>ZhuoJianGanLanJianTi</vt:lpstr>
      <vt:lpstr>Calibri</vt:lpstr>
      <vt:lpstr>Arial Unicode MS</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陈献镔</cp:lastModifiedBy>
  <cp:revision>12</cp:revision>
  <dcterms:created xsi:type="dcterms:W3CDTF">2006-08-16T00:00:00Z</dcterms:created>
  <dcterms:modified xsi:type="dcterms:W3CDTF">2020-11-13T12:41:10Z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2052-11.1.0.10072</vt:lpwstr>
  </property>
</Properties>
</file>